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57" r:id="rId4"/>
    <p:sldId id="258" r:id="rId5"/>
    <p:sldId id="259" r:id="rId6"/>
    <p:sldId id="260" r:id="rId7"/>
    <p:sldId id="261" r:id="rId8"/>
    <p:sldId id="262" r:id="rId9"/>
    <p:sldId id="265" r:id="rId10"/>
    <p:sldId id="263"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67" d="100"/>
          <a:sy n="67"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CFE32-F27D-4306-971B-D505112BC151}"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4FF7171A-300E-41EB-872F-E37CE83DE40F}">
      <dgm:prSet phldrT="[Text]"/>
      <dgm:spPr/>
      <dgm:t>
        <a:bodyPr/>
        <a:lstStyle/>
        <a:p>
          <a:r>
            <a:rPr lang="en-US" b="1" dirty="0" smtClean="0">
              <a:latin typeface="Times New Roman" pitchFamily="18" charset="0"/>
              <a:cs typeface="Times New Roman" pitchFamily="18" charset="0"/>
            </a:rPr>
            <a:t>Day 1</a:t>
          </a:r>
          <a:endParaRPr lang="en-US" b="1" dirty="0">
            <a:latin typeface="Times New Roman" pitchFamily="18" charset="0"/>
            <a:cs typeface="Times New Roman" pitchFamily="18" charset="0"/>
          </a:endParaRPr>
        </a:p>
      </dgm:t>
    </dgm:pt>
    <dgm:pt modelId="{63CFA30E-6EFE-4D45-AEA5-4B6CBC2D3899}" type="parTrans" cxnId="{44AE1D1C-611C-4DC3-9618-08E250C04D1C}">
      <dgm:prSet/>
      <dgm:spPr/>
      <dgm:t>
        <a:bodyPr/>
        <a:lstStyle/>
        <a:p>
          <a:endParaRPr lang="en-US"/>
        </a:p>
      </dgm:t>
    </dgm:pt>
    <dgm:pt modelId="{0B7E3338-7E8C-41FD-B557-358556A33EA3}" type="sibTrans" cxnId="{44AE1D1C-611C-4DC3-9618-08E250C04D1C}">
      <dgm:prSet/>
      <dgm:spPr/>
      <dgm:t>
        <a:bodyPr/>
        <a:lstStyle/>
        <a:p>
          <a:endParaRPr lang="en-US"/>
        </a:p>
      </dgm:t>
    </dgm:pt>
    <dgm:pt modelId="{E6B99CB6-DE00-4CF0-93CA-042EF7509D08}">
      <dgm:prSet phldrT="[Text]"/>
      <dgm:spPr/>
      <dgm:t>
        <a:bodyPr/>
        <a:lstStyle/>
        <a:p>
          <a:r>
            <a:rPr lang="en-US" dirty="0" smtClean="0">
              <a:latin typeface="Times New Roman" pitchFamily="18" charset="0"/>
              <a:cs typeface="Times New Roman" pitchFamily="18" charset="0"/>
            </a:rPr>
            <a:t>Review previous  chapter’s material </a:t>
          </a:r>
          <a:endParaRPr lang="en-US" dirty="0">
            <a:latin typeface="Times New Roman" pitchFamily="18" charset="0"/>
            <a:cs typeface="Times New Roman" pitchFamily="18" charset="0"/>
          </a:endParaRPr>
        </a:p>
      </dgm:t>
    </dgm:pt>
    <dgm:pt modelId="{A4CBBDF3-4D1A-40EB-84AC-BF6B41B775D5}" type="parTrans" cxnId="{0DCE3020-B43A-456B-BAEE-FD02D3FFC5BE}">
      <dgm:prSet/>
      <dgm:spPr/>
      <dgm:t>
        <a:bodyPr/>
        <a:lstStyle/>
        <a:p>
          <a:endParaRPr lang="en-US"/>
        </a:p>
      </dgm:t>
    </dgm:pt>
    <dgm:pt modelId="{9A3C6DE1-9AA1-4E4D-8D4B-65B1020DB4F5}" type="sibTrans" cxnId="{0DCE3020-B43A-456B-BAEE-FD02D3FFC5BE}">
      <dgm:prSet/>
      <dgm:spPr/>
      <dgm:t>
        <a:bodyPr/>
        <a:lstStyle/>
        <a:p>
          <a:endParaRPr lang="en-US"/>
        </a:p>
      </dgm:t>
    </dgm:pt>
    <dgm:pt modelId="{98C82D67-0F22-4A0A-BF84-82DA100A7BF8}">
      <dgm:prSet phldrT="[Text]"/>
      <dgm:spPr/>
      <dgm:t>
        <a:bodyPr/>
        <a:lstStyle/>
        <a:p>
          <a:r>
            <a:rPr lang="en-US" dirty="0" smtClean="0">
              <a:latin typeface="Times New Roman" pitchFamily="18" charset="0"/>
              <a:cs typeface="Times New Roman" pitchFamily="18" charset="0"/>
            </a:rPr>
            <a:t>Introduce and discuss unit project</a:t>
          </a:r>
          <a:endParaRPr lang="en-US" dirty="0">
            <a:latin typeface="Times New Roman" pitchFamily="18" charset="0"/>
            <a:cs typeface="Times New Roman" pitchFamily="18" charset="0"/>
          </a:endParaRPr>
        </a:p>
      </dgm:t>
    </dgm:pt>
    <dgm:pt modelId="{1535300E-0A54-4C66-A912-4AFC552FB08F}" type="parTrans" cxnId="{0987555A-C9C8-4342-9242-2DE055368B20}">
      <dgm:prSet/>
      <dgm:spPr/>
      <dgm:t>
        <a:bodyPr/>
        <a:lstStyle/>
        <a:p>
          <a:endParaRPr lang="en-US"/>
        </a:p>
      </dgm:t>
    </dgm:pt>
    <dgm:pt modelId="{20485E75-9320-403C-9A11-8190765B1144}" type="sibTrans" cxnId="{0987555A-C9C8-4342-9242-2DE055368B20}">
      <dgm:prSet/>
      <dgm:spPr/>
      <dgm:t>
        <a:bodyPr/>
        <a:lstStyle/>
        <a:p>
          <a:endParaRPr lang="en-US"/>
        </a:p>
      </dgm:t>
    </dgm:pt>
    <dgm:pt modelId="{CF1642B1-F8BD-4604-BBA9-F09B57B1A379}">
      <dgm:prSet phldrT="[Text]"/>
      <dgm:spPr/>
      <dgm:t>
        <a:bodyPr/>
        <a:lstStyle/>
        <a:p>
          <a:r>
            <a:rPr lang="en-US" b="1" dirty="0" smtClean="0">
              <a:latin typeface="Times New Roman" pitchFamily="18" charset="0"/>
              <a:cs typeface="Times New Roman" pitchFamily="18" charset="0"/>
            </a:rPr>
            <a:t>Day 2</a:t>
          </a:r>
          <a:endParaRPr lang="en-US" b="1" dirty="0">
            <a:latin typeface="Times New Roman" pitchFamily="18" charset="0"/>
            <a:cs typeface="Times New Roman" pitchFamily="18" charset="0"/>
          </a:endParaRPr>
        </a:p>
      </dgm:t>
    </dgm:pt>
    <dgm:pt modelId="{3861D4C7-4EDC-4F22-8C06-B4352AD111FB}" type="parTrans" cxnId="{201D94BA-B8BA-4DE9-8064-F4A622E30B42}">
      <dgm:prSet/>
      <dgm:spPr/>
      <dgm:t>
        <a:bodyPr/>
        <a:lstStyle/>
        <a:p>
          <a:endParaRPr lang="en-US"/>
        </a:p>
      </dgm:t>
    </dgm:pt>
    <dgm:pt modelId="{6D07EB8B-6329-4683-B300-05F927719C72}" type="sibTrans" cxnId="{201D94BA-B8BA-4DE9-8064-F4A622E30B42}">
      <dgm:prSet/>
      <dgm:spPr/>
      <dgm:t>
        <a:bodyPr/>
        <a:lstStyle/>
        <a:p>
          <a:endParaRPr lang="en-US"/>
        </a:p>
      </dgm:t>
    </dgm:pt>
    <dgm:pt modelId="{3787A415-0EE3-4975-980C-6EA6C316F323}">
      <dgm:prSet phldrT="[Text]"/>
      <dgm:spPr/>
      <dgm:t>
        <a:bodyPr/>
        <a:lstStyle/>
        <a:p>
          <a:r>
            <a:rPr lang="en-US" b="1" dirty="0" smtClean="0">
              <a:latin typeface="Times New Roman" pitchFamily="18" charset="0"/>
              <a:cs typeface="Times New Roman" pitchFamily="18" charset="0"/>
            </a:rPr>
            <a:t>Day 3</a:t>
          </a:r>
          <a:endParaRPr lang="en-US" b="1" dirty="0">
            <a:latin typeface="Times New Roman" pitchFamily="18" charset="0"/>
            <a:cs typeface="Times New Roman" pitchFamily="18" charset="0"/>
          </a:endParaRPr>
        </a:p>
      </dgm:t>
    </dgm:pt>
    <dgm:pt modelId="{F3990E2B-9002-49C6-85BF-4B74651DD2F4}" type="parTrans" cxnId="{716D7D8D-7F79-4FBF-B3EB-CE1A988D901E}">
      <dgm:prSet/>
      <dgm:spPr/>
      <dgm:t>
        <a:bodyPr/>
        <a:lstStyle/>
        <a:p>
          <a:endParaRPr lang="en-US"/>
        </a:p>
      </dgm:t>
    </dgm:pt>
    <dgm:pt modelId="{7D33ADD3-3565-42CB-9B6E-615C388E6FF7}" type="sibTrans" cxnId="{716D7D8D-7F79-4FBF-B3EB-CE1A988D901E}">
      <dgm:prSet/>
      <dgm:spPr/>
      <dgm:t>
        <a:bodyPr/>
        <a:lstStyle/>
        <a:p>
          <a:endParaRPr lang="en-US"/>
        </a:p>
      </dgm:t>
    </dgm:pt>
    <dgm:pt modelId="{F8919A50-10B6-4119-BEEF-CF5F1DC293F1}">
      <dgm:prSet phldrT="[Text]"/>
      <dgm:spPr/>
      <dgm:t>
        <a:bodyPr/>
        <a:lstStyle/>
        <a:p>
          <a:r>
            <a:rPr lang="en-US" b="1" dirty="0" smtClean="0">
              <a:latin typeface="Times New Roman" pitchFamily="18" charset="0"/>
              <a:cs typeface="Times New Roman" pitchFamily="18" charset="0"/>
            </a:rPr>
            <a:t>Day 4</a:t>
          </a:r>
          <a:endParaRPr lang="en-US" b="1" dirty="0">
            <a:latin typeface="Times New Roman" pitchFamily="18" charset="0"/>
            <a:cs typeface="Times New Roman" pitchFamily="18" charset="0"/>
          </a:endParaRPr>
        </a:p>
      </dgm:t>
    </dgm:pt>
    <dgm:pt modelId="{80A52601-47A7-448C-9879-4FA0F8AB7FCF}" type="parTrans" cxnId="{66DC0404-A4AF-4E7D-9905-F21F04A24DC5}">
      <dgm:prSet/>
      <dgm:spPr/>
      <dgm:t>
        <a:bodyPr/>
        <a:lstStyle/>
        <a:p>
          <a:endParaRPr lang="en-US"/>
        </a:p>
      </dgm:t>
    </dgm:pt>
    <dgm:pt modelId="{5BA76DE8-B0C1-4321-A9B7-7C4106434FCE}" type="sibTrans" cxnId="{66DC0404-A4AF-4E7D-9905-F21F04A24DC5}">
      <dgm:prSet/>
      <dgm:spPr/>
      <dgm:t>
        <a:bodyPr/>
        <a:lstStyle/>
        <a:p>
          <a:endParaRPr lang="en-US"/>
        </a:p>
      </dgm:t>
    </dgm:pt>
    <dgm:pt modelId="{F3C16C28-F3F4-4251-BF0F-17D11FB322CE}">
      <dgm:prSet phldrT="[Text]"/>
      <dgm:spPr/>
      <dgm:t>
        <a:bodyPr/>
        <a:lstStyle/>
        <a:p>
          <a:r>
            <a:rPr lang="en-US" b="1" dirty="0" smtClean="0">
              <a:latin typeface="Times New Roman" pitchFamily="18" charset="0"/>
              <a:cs typeface="Times New Roman" pitchFamily="18" charset="0"/>
            </a:rPr>
            <a:t>Day 5</a:t>
          </a:r>
          <a:endParaRPr lang="en-US" b="1" dirty="0">
            <a:latin typeface="Times New Roman" pitchFamily="18" charset="0"/>
            <a:cs typeface="Times New Roman" pitchFamily="18" charset="0"/>
          </a:endParaRPr>
        </a:p>
      </dgm:t>
    </dgm:pt>
    <dgm:pt modelId="{837EEA41-AAAF-4305-9F84-32EE8BC36781}" type="parTrans" cxnId="{0532FF79-E2CE-49C8-BE31-6BC2CFD645C4}">
      <dgm:prSet/>
      <dgm:spPr/>
      <dgm:t>
        <a:bodyPr/>
        <a:lstStyle/>
        <a:p>
          <a:endParaRPr lang="en-US"/>
        </a:p>
      </dgm:t>
    </dgm:pt>
    <dgm:pt modelId="{971BC6F1-298C-42F9-84ED-1A0875514CEB}" type="sibTrans" cxnId="{0532FF79-E2CE-49C8-BE31-6BC2CFD645C4}">
      <dgm:prSet/>
      <dgm:spPr/>
      <dgm:t>
        <a:bodyPr/>
        <a:lstStyle/>
        <a:p>
          <a:endParaRPr lang="en-US"/>
        </a:p>
      </dgm:t>
    </dgm:pt>
    <dgm:pt modelId="{944706B9-9A96-4465-B5C2-E93E90FD6DEA}">
      <dgm:prSet phldrT="[Text]"/>
      <dgm:spPr/>
      <dgm:t>
        <a:bodyPr/>
        <a:lstStyle/>
        <a:p>
          <a:r>
            <a:rPr lang="en-US" dirty="0" smtClean="0">
              <a:latin typeface="Times New Roman" pitchFamily="18" charset="0"/>
              <a:cs typeface="Times New Roman" pitchFamily="18" charset="0"/>
            </a:rPr>
            <a:t>Group share of brainstorming done individually as homework</a:t>
          </a:r>
          <a:endParaRPr lang="en-US" dirty="0">
            <a:latin typeface="Times New Roman" pitchFamily="18" charset="0"/>
            <a:cs typeface="Times New Roman" pitchFamily="18" charset="0"/>
          </a:endParaRPr>
        </a:p>
      </dgm:t>
    </dgm:pt>
    <dgm:pt modelId="{B992EE1D-6B9E-41BA-878A-70B3A4C2E255}" type="parTrans" cxnId="{E57A8F6B-0F73-41D0-8A8D-F3244FE0DF7A}">
      <dgm:prSet/>
      <dgm:spPr/>
      <dgm:t>
        <a:bodyPr/>
        <a:lstStyle/>
        <a:p>
          <a:endParaRPr lang="en-US"/>
        </a:p>
      </dgm:t>
    </dgm:pt>
    <dgm:pt modelId="{0277CBDE-4E7B-405A-AA56-2A9F2178336F}" type="sibTrans" cxnId="{E57A8F6B-0F73-41D0-8A8D-F3244FE0DF7A}">
      <dgm:prSet/>
      <dgm:spPr/>
      <dgm:t>
        <a:bodyPr/>
        <a:lstStyle/>
        <a:p>
          <a:endParaRPr lang="en-US"/>
        </a:p>
      </dgm:t>
    </dgm:pt>
    <dgm:pt modelId="{55730A92-9937-42F0-89AA-84F8BAB747DF}">
      <dgm:prSet phldrT="[Text]"/>
      <dgm:spPr/>
      <dgm:t>
        <a:bodyPr/>
        <a:lstStyle/>
        <a:p>
          <a:r>
            <a:rPr lang="en-US" dirty="0" smtClean="0">
              <a:latin typeface="Times New Roman" pitchFamily="18" charset="0"/>
              <a:cs typeface="Times New Roman" pitchFamily="18" charset="0"/>
            </a:rPr>
            <a:t>10 minute class mini-lesson and discussion (based on homework, Cause/Event #1)</a:t>
          </a:r>
          <a:endParaRPr lang="en-US" dirty="0">
            <a:latin typeface="Times New Roman" pitchFamily="18" charset="0"/>
            <a:cs typeface="Times New Roman" pitchFamily="18" charset="0"/>
          </a:endParaRPr>
        </a:p>
      </dgm:t>
    </dgm:pt>
    <dgm:pt modelId="{DA8BE3DB-F860-46FE-B872-A491B48F813A}" type="parTrans" cxnId="{420059C3-9757-4284-934F-F6CEAFAEDCFB}">
      <dgm:prSet/>
      <dgm:spPr/>
      <dgm:t>
        <a:bodyPr/>
        <a:lstStyle/>
        <a:p>
          <a:endParaRPr lang="en-US"/>
        </a:p>
      </dgm:t>
    </dgm:pt>
    <dgm:pt modelId="{7CB5D2E2-42C1-43CA-836A-1A6BC07307F6}" type="sibTrans" cxnId="{420059C3-9757-4284-934F-F6CEAFAEDCFB}">
      <dgm:prSet/>
      <dgm:spPr/>
      <dgm:t>
        <a:bodyPr/>
        <a:lstStyle/>
        <a:p>
          <a:endParaRPr lang="en-US"/>
        </a:p>
      </dgm:t>
    </dgm:pt>
    <dgm:pt modelId="{CB72F32A-20DF-48EC-982A-583B3261639B}">
      <dgm:prSet phldrT="[Text]"/>
      <dgm:spPr/>
      <dgm:t>
        <a:bodyPr/>
        <a:lstStyle/>
        <a:p>
          <a:r>
            <a:rPr lang="en-US" dirty="0" smtClean="0">
              <a:latin typeface="Times New Roman" pitchFamily="18" charset="0"/>
              <a:cs typeface="Times New Roman" pitchFamily="18" charset="0"/>
            </a:rPr>
            <a:t>Script writing/Teacher check-in</a:t>
          </a:r>
          <a:endParaRPr lang="en-US" dirty="0">
            <a:latin typeface="Times New Roman" pitchFamily="18" charset="0"/>
            <a:cs typeface="Times New Roman" pitchFamily="18" charset="0"/>
          </a:endParaRPr>
        </a:p>
      </dgm:t>
    </dgm:pt>
    <dgm:pt modelId="{41AC26EA-63F8-4248-A98D-E774A61095A9}" type="parTrans" cxnId="{58965CA7-F8B2-4DD2-A397-63F25F68647E}">
      <dgm:prSet/>
      <dgm:spPr/>
      <dgm:t>
        <a:bodyPr/>
        <a:lstStyle/>
        <a:p>
          <a:endParaRPr lang="en-US"/>
        </a:p>
      </dgm:t>
    </dgm:pt>
    <dgm:pt modelId="{6BF18A29-4D74-4C53-A8B6-73AFD51AA108}" type="sibTrans" cxnId="{58965CA7-F8B2-4DD2-A397-63F25F68647E}">
      <dgm:prSet/>
      <dgm:spPr/>
      <dgm:t>
        <a:bodyPr/>
        <a:lstStyle/>
        <a:p>
          <a:endParaRPr lang="en-US"/>
        </a:p>
      </dgm:t>
    </dgm:pt>
    <dgm:pt modelId="{7A245B4D-DD3A-4340-BDD8-17E1FEEF073D}">
      <dgm:prSet phldrT="[Text]"/>
      <dgm:spPr/>
      <dgm:t>
        <a:bodyPr/>
        <a:lstStyle/>
        <a:p>
          <a:r>
            <a:rPr lang="en-US" dirty="0" smtClean="0">
              <a:latin typeface="Times New Roman" pitchFamily="18" charset="0"/>
              <a:cs typeface="Times New Roman" pitchFamily="18" charset="0"/>
            </a:rPr>
            <a:t>10 minute class mini-lesson and discussion (based on homework, Cause/Event #2)</a:t>
          </a:r>
          <a:endParaRPr lang="en-US" dirty="0">
            <a:latin typeface="Times New Roman" pitchFamily="18" charset="0"/>
            <a:cs typeface="Times New Roman" pitchFamily="18" charset="0"/>
          </a:endParaRPr>
        </a:p>
      </dgm:t>
    </dgm:pt>
    <dgm:pt modelId="{D7157F61-B81E-4829-B0B7-8EA42F5AB3ED}" type="parTrans" cxnId="{4FFE1AE8-C976-4072-88D8-8ED886010683}">
      <dgm:prSet/>
      <dgm:spPr/>
      <dgm:t>
        <a:bodyPr/>
        <a:lstStyle/>
        <a:p>
          <a:endParaRPr lang="en-US"/>
        </a:p>
      </dgm:t>
    </dgm:pt>
    <dgm:pt modelId="{3F0B2AA8-03C9-4129-9344-5963F5728C4E}" type="sibTrans" cxnId="{4FFE1AE8-C976-4072-88D8-8ED886010683}">
      <dgm:prSet/>
      <dgm:spPr/>
      <dgm:t>
        <a:bodyPr/>
        <a:lstStyle/>
        <a:p>
          <a:endParaRPr lang="en-US"/>
        </a:p>
      </dgm:t>
    </dgm:pt>
    <dgm:pt modelId="{0DF35BC0-63F2-45A3-BA0D-36C34D29E5CD}">
      <dgm:prSet phldrT="[Text]"/>
      <dgm:spPr/>
      <dgm:t>
        <a:bodyPr/>
        <a:lstStyle/>
        <a:p>
          <a:r>
            <a:rPr lang="en-US" dirty="0" smtClean="0">
              <a:latin typeface="Times New Roman" pitchFamily="18" charset="0"/>
              <a:cs typeface="Times New Roman" pitchFamily="18" charset="0"/>
            </a:rPr>
            <a:t>Script writing/Teacher check-in</a:t>
          </a:r>
          <a:endParaRPr lang="en-US" dirty="0">
            <a:latin typeface="Times New Roman" pitchFamily="18" charset="0"/>
            <a:cs typeface="Times New Roman" pitchFamily="18" charset="0"/>
          </a:endParaRPr>
        </a:p>
      </dgm:t>
    </dgm:pt>
    <dgm:pt modelId="{AB83F1B3-D07A-48DB-AE2E-97016331B23F}" type="parTrans" cxnId="{C0996457-83FB-4CD4-BEC6-EE15F61E66E2}">
      <dgm:prSet/>
      <dgm:spPr/>
      <dgm:t>
        <a:bodyPr/>
        <a:lstStyle/>
        <a:p>
          <a:endParaRPr lang="en-US"/>
        </a:p>
      </dgm:t>
    </dgm:pt>
    <dgm:pt modelId="{C3A5C62E-4E28-48FA-BB5A-E6B6FFCACA39}" type="sibTrans" cxnId="{C0996457-83FB-4CD4-BEC6-EE15F61E66E2}">
      <dgm:prSet/>
      <dgm:spPr/>
      <dgm:t>
        <a:bodyPr/>
        <a:lstStyle/>
        <a:p>
          <a:endParaRPr lang="en-US"/>
        </a:p>
      </dgm:t>
    </dgm:pt>
    <dgm:pt modelId="{A95E64B1-9992-4C15-9887-D3AF3869EC0E}">
      <dgm:prSet phldrT="[Text]"/>
      <dgm:spPr/>
      <dgm:t>
        <a:bodyPr/>
        <a:lstStyle/>
        <a:p>
          <a:r>
            <a:rPr lang="en-US" dirty="0" smtClean="0">
              <a:latin typeface="Times New Roman" pitchFamily="18" charset="0"/>
              <a:cs typeface="Times New Roman" pitchFamily="18" charset="0"/>
            </a:rPr>
            <a:t>Tour of  campus television studio</a:t>
          </a:r>
          <a:endParaRPr lang="en-US" dirty="0">
            <a:latin typeface="Times New Roman" pitchFamily="18" charset="0"/>
            <a:cs typeface="Times New Roman" pitchFamily="18" charset="0"/>
          </a:endParaRPr>
        </a:p>
      </dgm:t>
    </dgm:pt>
    <dgm:pt modelId="{F63AC047-2CA4-490D-9991-627A8136264B}" type="parTrans" cxnId="{792E20E8-B1C1-4C30-9409-4C68E719C006}">
      <dgm:prSet/>
      <dgm:spPr/>
      <dgm:t>
        <a:bodyPr/>
        <a:lstStyle/>
        <a:p>
          <a:endParaRPr lang="en-US"/>
        </a:p>
      </dgm:t>
    </dgm:pt>
    <dgm:pt modelId="{C8A5CF72-FB5E-44EF-B122-2FC22A6E1BD2}" type="sibTrans" cxnId="{792E20E8-B1C1-4C30-9409-4C68E719C006}">
      <dgm:prSet/>
      <dgm:spPr/>
      <dgm:t>
        <a:bodyPr/>
        <a:lstStyle/>
        <a:p>
          <a:endParaRPr lang="en-US"/>
        </a:p>
      </dgm:t>
    </dgm:pt>
    <dgm:pt modelId="{A7768C50-0D4C-4BA8-B17C-A46CBD1E1CB1}">
      <dgm:prSet phldrT="[Text]"/>
      <dgm:spPr/>
      <dgm:t>
        <a:bodyPr/>
        <a:lstStyle/>
        <a:p>
          <a:endParaRPr lang="en-US" dirty="0">
            <a:latin typeface="Times New Roman" pitchFamily="18" charset="0"/>
            <a:cs typeface="Times New Roman" pitchFamily="18" charset="0"/>
          </a:endParaRPr>
        </a:p>
      </dgm:t>
    </dgm:pt>
    <dgm:pt modelId="{0989061B-D69E-42B6-B340-3C722CBF6344}" type="parTrans" cxnId="{2F7D400C-E3FD-4681-B1CE-79D4643AEC05}">
      <dgm:prSet/>
      <dgm:spPr/>
      <dgm:t>
        <a:bodyPr/>
        <a:lstStyle/>
        <a:p>
          <a:endParaRPr lang="en-US"/>
        </a:p>
      </dgm:t>
    </dgm:pt>
    <dgm:pt modelId="{A5CA08C3-AB6D-472E-B836-6F57D333D5C5}" type="sibTrans" cxnId="{2F7D400C-E3FD-4681-B1CE-79D4643AEC05}">
      <dgm:prSet/>
      <dgm:spPr/>
      <dgm:t>
        <a:bodyPr/>
        <a:lstStyle/>
        <a:p>
          <a:endParaRPr lang="en-US"/>
        </a:p>
      </dgm:t>
    </dgm:pt>
    <dgm:pt modelId="{9EDE894A-BC96-4746-A564-14BBFF64E83F}">
      <dgm:prSet phldrT="[Text]"/>
      <dgm:spPr/>
      <dgm:t>
        <a:bodyPr/>
        <a:lstStyle/>
        <a:p>
          <a:endParaRPr lang="en-US" dirty="0">
            <a:latin typeface="Times New Roman" pitchFamily="18" charset="0"/>
            <a:cs typeface="Times New Roman" pitchFamily="18" charset="0"/>
          </a:endParaRPr>
        </a:p>
      </dgm:t>
    </dgm:pt>
    <dgm:pt modelId="{4E589140-82CD-4DAF-8918-CF527B869C6B}" type="parTrans" cxnId="{BEEA16AF-D24B-4E27-9272-5DC73182EE71}">
      <dgm:prSet/>
      <dgm:spPr/>
      <dgm:t>
        <a:bodyPr/>
        <a:lstStyle/>
        <a:p>
          <a:endParaRPr lang="en-US"/>
        </a:p>
      </dgm:t>
    </dgm:pt>
    <dgm:pt modelId="{D2DE7E5C-CD6A-433D-8F9B-90D3F059AB86}" type="sibTrans" cxnId="{BEEA16AF-D24B-4E27-9272-5DC73182EE71}">
      <dgm:prSet/>
      <dgm:spPr/>
      <dgm:t>
        <a:bodyPr/>
        <a:lstStyle/>
        <a:p>
          <a:endParaRPr lang="en-US"/>
        </a:p>
      </dgm:t>
    </dgm:pt>
    <dgm:pt modelId="{2298E32E-89E1-4046-A1AD-A7D3160ED61E}">
      <dgm:prSet phldrT="[Text]"/>
      <dgm:spPr/>
      <dgm:t>
        <a:bodyPr/>
        <a:lstStyle/>
        <a:p>
          <a:r>
            <a:rPr lang="en-US" dirty="0" smtClean="0">
              <a:latin typeface="Times New Roman" pitchFamily="18" charset="0"/>
              <a:cs typeface="Times New Roman" pitchFamily="18" charset="0"/>
            </a:rPr>
            <a:t>Create “big picture” concept map of events leading to Revolution as a class</a:t>
          </a:r>
          <a:endParaRPr lang="en-US" dirty="0">
            <a:latin typeface="Times New Roman" pitchFamily="18" charset="0"/>
            <a:cs typeface="Times New Roman" pitchFamily="18" charset="0"/>
          </a:endParaRPr>
        </a:p>
      </dgm:t>
    </dgm:pt>
    <dgm:pt modelId="{92072CD2-7CAB-45FF-982F-5EB23744B42B}" type="parTrans" cxnId="{9645A022-464A-48F3-9D00-20606F949229}">
      <dgm:prSet/>
      <dgm:spPr/>
      <dgm:t>
        <a:bodyPr/>
        <a:lstStyle/>
        <a:p>
          <a:endParaRPr lang="en-US"/>
        </a:p>
      </dgm:t>
    </dgm:pt>
    <dgm:pt modelId="{66B9EE4D-1CC7-47B1-B226-D6FE5E6BDC74}" type="sibTrans" cxnId="{9645A022-464A-48F3-9D00-20606F949229}">
      <dgm:prSet/>
      <dgm:spPr/>
      <dgm:t>
        <a:bodyPr/>
        <a:lstStyle/>
        <a:p>
          <a:endParaRPr lang="en-US"/>
        </a:p>
      </dgm:t>
    </dgm:pt>
    <dgm:pt modelId="{C699C0EC-27CA-4ADA-A1D0-02B99B7F4DBE}">
      <dgm:prSet phldrT="[Text]"/>
      <dgm:spPr/>
      <dgm:t>
        <a:bodyPr/>
        <a:lstStyle/>
        <a:p>
          <a:r>
            <a:rPr lang="en-US" dirty="0" smtClean="0">
              <a:latin typeface="Times New Roman" pitchFamily="18" charset="0"/>
              <a:cs typeface="Times New Roman" pitchFamily="18" charset="0"/>
            </a:rPr>
            <a:t>Distribute project rubric</a:t>
          </a:r>
          <a:endParaRPr lang="en-US" dirty="0">
            <a:latin typeface="Times New Roman" pitchFamily="18" charset="0"/>
            <a:cs typeface="Times New Roman" pitchFamily="18" charset="0"/>
          </a:endParaRPr>
        </a:p>
      </dgm:t>
    </dgm:pt>
    <dgm:pt modelId="{33E2DAFD-E21F-4CD7-9AE1-39B330E50874}" type="parTrans" cxnId="{12FBB836-7152-46F4-9B3A-4054F2DDBA73}">
      <dgm:prSet/>
      <dgm:spPr/>
      <dgm:t>
        <a:bodyPr/>
        <a:lstStyle/>
        <a:p>
          <a:endParaRPr lang="en-US"/>
        </a:p>
      </dgm:t>
    </dgm:pt>
    <dgm:pt modelId="{6AC0AFC3-02EE-4661-855A-2AC2EFBA6410}" type="sibTrans" cxnId="{12FBB836-7152-46F4-9B3A-4054F2DDBA73}">
      <dgm:prSet/>
      <dgm:spPr/>
      <dgm:t>
        <a:bodyPr/>
        <a:lstStyle/>
        <a:p>
          <a:endParaRPr lang="en-US"/>
        </a:p>
      </dgm:t>
    </dgm:pt>
    <dgm:pt modelId="{11624301-C123-44EB-8F06-7BED5A9F3075}">
      <dgm:prSet phldrT="[Text]"/>
      <dgm:spPr/>
      <dgm:t>
        <a:bodyPr/>
        <a:lstStyle/>
        <a:p>
          <a:r>
            <a:rPr lang="en-US" dirty="0" smtClean="0">
              <a:latin typeface="Times New Roman" pitchFamily="18" charset="0"/>
              <a:cs typeface="Times New Roman" pitchFamily="18" charset="0"/>
            </a:rPr>
            <a:t>Select heterogeneous groups (student’s choose)</a:t>
          </a:r>
          <a:endParaRPr lang="en-US" dirty="0">
            <a:latin typeface="Times New Roman" pitchFamily="18" charset="0"/>
            <a:cs typeface="Times New Roman" pitchFamily="18" charset="0"/>
          </a:endParaRPr>
        </a:p>
      </dgm:t>
    </dgm:pt>
    <dgm:pt modelId="{0642A03B-D22D-4553-941F-EBA4618B60F3}" type="parTrans" cxnId="{B6F23288-7648-4477-B2BD-90BEA7F77DFD}">
      <dgm:prSet/>
      <dgm:spPr/>
      <dgm:t>
        <a:bodyPr/>
        <a:lstStyle/>
        <a:p>
          <a:endParaRPr lang="en-US"/>
        </a:p>
      </dgm:t>
    </dgm:pt>
    <dgm:pt modelId="{5F0E38DC-F2A0-42E0-914D-4C8DC159CF95}" type="sibTrans" cxnId="{B6F23288-7648-4477-B2BD-90BEA7F77DFD}">
      <dgm:prSet/>
      <dgm:spPr/>
      <dgm:t>
        <a:bodyPr/>
        <a:lstStyle/>
        <a:p>
          <a:endParaRPr lang="en-US"/>
        </a:p>
      </dgm:t>
    </dgm:pt>
    <dgm:pt modelId="{A89E2D54-9005-4DE8-940B-74E2B8B4A879}">
      <dgm:prSet phldrT="[Text]"/>
      <dgm:spPr/>
      <dgm:t>
        <a:bodyPr/>
        <a:lstStyle/>
        <a:p>
          <a:r>
            <a:rPr lang="en-US" dirty="0" smtClean="0">
              <a:latin typeface="Times New Roman" pitchFamily="18" charset="0"/>
              <a:cs typeface="Times New Roman" pitchFamily="18" charset="0"/>
            </a:rPr>
            <a:t>After share, each group will select one event leading to the American Revolution to perform as a skit</a:t>
          </a:r>
          <a:endParaRPr lang="en-US" dirty="0">
            <a:latin typeface="Times New Roman" pitchFamily="18" charset="0"/>
            <a:cs typeface="Times New Roman" pitchFamily="18" charset="0"/>
          </a:endParaRPr>
        </a:p>
      </dgm:t>
    </dgm:pt>
    <dgm:pt modelId="{983E28C3-8CF6-4D2E-BE1A-C75363F9D5E3}" type="parTrans" cxnId="{0BABBC81-8C56-401D-89D5-97F349E43A0C}">
      <dgm:prSet/>
      <dgm:spPr/>
      <dgm:t>
        <a:bodyPr/>
        <a:lstStyle/>
        <a:p>
          <a:endParaRPr lang="en-US"/>
        </a:p>
      </dgm:t>
    </dgm:pt>
    <dgm:pt modelId="{F3C50A21-0BDB-464C-B246-A0B09EDE99C0}" type="sibTrans" cxnId="{0BABBC81-8C56-401D-89D5-97F349E43A0C}">
      <dgm:prSet/>
      <dgm:spPr/>
      <dgm:t>
        <a:bodyPr/>
        <a:lstStyle/>
        <a:p>
          <a:endParaRPr lang="en-US"/>
        </a:p>
      </dgm:t>
    </dgm:pt>
    <dgm:pt modelId="{B31A4DEF-1409-44B7-BA53-1C72760FE3FF}">
      <dgm:prSet phldrT="[Text]"/>
      <dgm:spPr/>
      <dgm:t>
        <a:bodyPr/>
        <a:lstStyle/>
        <a:p>
          <a:r>
            <a:rPr lang="en-US" dirty="0" smtClean="0">
              <a:latin typeface="Times New Roman" pitchFamily="18" charset="0"/>
              <a:cs typeface="Times New Roman" pitchFamily="18" charset="0"/>
            </a:rPr>
            <a:t>Script writing </a:t>
          </a:r>
          <a:endParaRPr lang="en-US" dirty="0">
            <a:latin typeface="Times New Roman" pitchFamily="18" charset="0"/>
            <a:cs typeface="Times New Roman" pitchFamily="18" charset="0"/>
          </a:endParaRPr>
        </a:p>
      </dgm:t>
    </dgm:pt>
    <dgm:pt modelId="{61D95896-2244-4869-B9BD-918EBD4B8F14}" type="parTrans" cxnId="{BF2CCC48-CA85-499F-A49C-332EF860DC58}">
      <dgm:prSet/>
      <dgm:spPr/>
      <dgm:t>
        <a:bodyPr/>
        <a:lstStyle/>
        <a:p>
          <a:endParaRPr lang="en-US"/>
        </a:p>
      </dgm:t>
    </dgm:pt>
    <dgm:pt modelId="{54341769-2585-4610-A35B-B034C7FF7682}" type="sibTrans" cxnId="{BF2CCC48-CA85-499F-A49C-332EF860DC58}">
      <dgm:prSet/>
      <dgm:spPr/>
      <dgm:t>
        <a:bodyPr/>
        <a:lstStyle/>
        <a:p>
          <a:endParaRPr lang="en-US"/>
        </a:p>
      </dgm:t>
    </dgm:pt>
    <dgm:pt modelId="{AA8C8EC1-C29B-4F5A-A225-C9F24C2B752C}">
      <dgm:prSet phldrT="[Text]"/>
      <dgm:spPr/>
      <dgm:t>
        <a:bodyPr/>
        <a:lstStyle/>
        <a:p>
          <a:r>
            <a:rPr lang="en-US" dirty="0" smtClean="0">
              <a:latin typeface="Times New Roman" pitchFamily="18" charset="0"/>
              <a:cs typeface="Times New Roman" pitchFamily="18" charset="0"/>
            </a:rPr>
            <a:t>Assign homework: Cause/Event #1</a:t>
          </a:r>
          <a:endParaRPr lang="en-US" dirty="0">
            <a:latin typeface="Times New Roman" pitchFamily="18" charset="0"/>
            <a:cs typeface="Times New Roman" pitchFamily="18" charset="0"/>
          </a:endParaRPr>
        </a:p>
      </dgm:t>
    </dgm:pt>
    <dgm:pt modelId="{2D6B8CFE-DA4A-463E-AAA7-9667FE757423}" type="parTrans" cxnId="{1126D5EC-D778-4F56-89A3-3B0FA885F453}">
      <dgm:prSet/>
      <dgm:spPr/>
      <dgm:t>
        <a:bodyPr/>
        <a:lstStyle/>
        <a:p>
          <a:endParaRPr lang="en-US"/>
        </a:p>
      </dgm:t>
    </dgm:pt>
    <dgm:pt modelId="{29EFA09C-E500-42D5-8532-B89F3FF842E8}" type="sibTrans" cxnId="{1126D5EC-D778-4F56-89A3-3B0FA885F453}">
      <dgm:prSet/>
      <dgm:spPr/>
      <dgm:t>
        <a:bodyPr/>
        <a:lstStyle/>
        <a:p>
          <a:endParaRPr lang="en-US"/>
        </a:p>
      </dgm:t>
    </dgm:pt>
    <dgm:pt modelId="{1C7A3092-771B-46F9-AEB6-AECC329AD991}">
      <dgm:prSet phldrT="[Text]"/>
      <dgm:spPr/>
      <dgm:t>
        <a:bodyPr/>
        <a:lstStyle/>
        <a:p>
          <a:endParaRPr lang="en-US" dirty="0">
            <a:latin typeface="Times New Roman" pitchFamily="18" charset="0"/>
            <a:cs typeface="Times New Roman" pitchFamily="18" charset="0"/>
          </a:endParaRPr>
        </a:p>
      </dgm:t>
    </dgm:pt>
    <dgm:pt modelId="{3BC0D58E-1D77-4DD4-99E9-ED0C38998732}" type="parTrans" cxnId="{29C3A8D8-706A-43CA-BD57-A8694C2AECB6}">
      <dgm:prSet/>
      <dgm:spPr/>
      <dgm:t>
        <a:bodyPr/>
        <a:lstStyle/>
        <a:p>
          <a:endParaRPr lang="en-US"/>
        </a:p>
      </dgm:t>
    </dgm:pt>
    <dgm:pt modelId="{368B52FA-4B5E-43BE-B1E8-892947D7BCEE}" type="sibTrans" cxnId="{29C3A8D8-706A-43CA-BD57-A8694C2AECB6}">
      <dgm:prSet/>
      <dgm:spPr/>
      <dgm:t>
        <a:bodyPr/>
        <a:lstStyle/>
        <a:p>
          <a:endParaRPr lang="en-US"/>
        </a:p>
      </dgm:t>
    </dgm:pt>
    <dgm:pt modelId="{D90D3785-3B35-4EDB-A033-2B532C6AB541}">
      <dgm:prSet phldrT="[Text]"/>
      <dgm:spPr/>
      <dgm:t>
        <a:bodyPr/>
        <a:lstStyle/>
        <a:p>
          <a:r>
            <a:rPr lang="en-US" dirty="0" smtClean="0">
              <a:latin typeface="Times New Roman" pitchFamily="18" charset="0"/>
              <a:cs typeface="Times New Roman" pitchFamily="18" charset="0"/>
            </a:rPr>
            <a:t>Assign homework: Cause/Event #2</a:t>
          </a:r>
          <a:endParaRPr lang="en-US" dirty="0">
            <a:latin typeface="Times New Roman" pitchFamily="18" charset="0"/>
            <a:cs typeface="Times New Roman" pitchFamily="18" charset="0"/>
          </a:endParaRPr>
        </a:p>
      </dgm:t>
    </dgm:pt>
    <dgm:pt modelId="{950F35E1-32E2-4D46-BAB0-012CC4463240}" type="parTrans" cxnId="{6BA7E3DE-61AF-44C5-8444-5FBCC233B4F0}">
      <dgm:prSet/>
      <dgm:spPr/>
      <dgm:t>
        <a:bodyPr/>
        <a:lstStyle/>
        <a:p>
          <a:endParaRPr lang="en-US"/>
        </a:p>
      </dgm:t>
    </dgm:pt>
    <dgm:pt modelId="{EF713EEB-410F-4BDB-BFC7-C3F23FB7DA70}" type="sibTrans" cxnId="{6BA7E3DE-61AF-44C5-8444-5FBCC233B4F0}">
      <dgm:prSet/>
      <dgm:spPr/>
      <dgm:t>
        <a:bodyPr/>
        <a:lstStyle/>
        <a:p>
          <a:endParaRPr lang="en-US"/>
        </a:p>
      </dgm:t>
    </dgm:pt>
    <dgm:pt modelId="{3871EE47-3249-4C49-8256-99418394CB69}">
      <dgm:prSet phldrT="[Text]"/>
      <dgm:spPr/>
      <dgm:t>
        <a:bodyPr/>
        <a:lstStyle/>
        <a:p>
          <a:endParaRPr lang="en-US" dirty="0">
            <a:latin typeface="Times New Roman" pitchFamily="18" charset="0"/>
            <a:cs typeface="Times New Roman" pitchFamily="18" charset="0"/>
          </a:endParaRPr>
        </a:p>
      </dgm:t>
    </dgm:pt>
    <dgm:pt modelId="{F7F8F0C6-3847-4404-89AC-8B06B4450B3F}" type="parTrans" cxnId="{E6ECAAE1-D12B-40A5-A944-3903DF00192A}">
      <dgm:prSet/>
      <dgm:spPr/>
      <dgm:t>
        <a:bodyPr/>
        <a:lstStyle/>
        <a:p>
          <a:endParaRPr lang="en-US"/>
        </a:p>
      </dgm:t>
    </dgm:pt>
    <dgm:pt modelId="{48B0E55A-AF2A-4712-99F2-4C36EC0C9F29}" type="sibTrans" cxnId="{E6ECAAE1-D12B-40A5-A944-3903DF00192A}">
      <dgm:prSet/>
      <dgm:spPr/>
      <dgm:t>
        <a:bodyPr/>
        <a:lstStyle/>
        <a:p>
          <a:endParaRPr lang="en-US"/>
        </a:p>
      </dgm:t>
    </dgm:pt>
    <dgm:pt modelId="{FA57E2FC-DDD4-4920-9B09-6EFC90427725}">
      <dgm:prSet phldrT="[Text]"/>
      <dgm:spPr/>
      <dgm:t>
        <a:bodyPr/>
        <a:lstStyle/>
        <a:p>
          <a:r>
            <a:rPr lang="en-US" dirty="0" smtClean="0">
              <a:latin typeface="Times New Roman" pitchFamily="18" charset="0"/>
              <a:cs typeface="Times New Roman" pitchFamily="18" charset="0"/>
            </a:rPr>
            <a:t>Assign homework: Cause/Event #3 </a:t>
          </a:r>
          <a:endParaRPr lang="en-US" dirty="0">
            <a:latin typeface="Times New Roman" pitchFamily="18" charset="0"/>
            <a:cs typeface="Times New Roman" pitchFamily="18" charset="0"/>
          </a:endParaRPr>
        </a:p>
      </dgm:t>
    </dgm:pt>
    <dgm:pt modelId="{A27B6A92-A390-4358-9A4A-472BB47A9341}" type="parTrans" cxnId="{3EC4ECFF-415A-4BA3-B258-5A0321225299}">
      <dgm:prSet/>
      <dgm:spPr/>
      <dgm:t>
        <a:bodyPr/>
        <a:lstStyle/>
        <a:p>
          <a:endParaRPr lang="en-US"/>
        </a:p>
      </dgm:t>
    </dgm:pt>
    <dgm:pt modelId="{E737F8BB-6847-4B97-B3D6-ED3F991FA147}" type="sibTrans" cxnId="{3EC4ECFF-415A-4BA3-B258-5A0321225299}">
      <dgm:prSet/>
      <dgm:spPr/>
      <dgm:t>
        <a:bodyPr/>
        <a:lstStyle/>
        <a:p>
          <a:endParaRPr lang="en-US"/>
        </a:p>
      </dgm:t>
    </dgm:pt>
    <dgm:pt modelId="{7DEB63B8-0162-4E4A-A188-167A3A85CBC1}">
      <dgm:prSet phldrT="[Text]"/>
      <dgm:spPr/>
      <dgm:t>
        <a:bodyPr/>
        <a:lstStyle/>
        <a:p>
          <a:endParaRPr lang="en-US" dirty="0">
            <a:latin typeface="Times New Roman" pitchFamily="18" charset="0"/>
            <a:cs typeface="Times New Roman" pitchFamily="18" charset="0"/>
          </a:endParaRPr>
        </a:p>
      </dgm:t>
    </dgm:pt>
    <dgm:pt modelId="{2795E74D-50EE-4A29-BDE0-82E1B6BBDF28}" type="parTrans" cxnId="{47FD1FC0-EA1E-4855-B837-3B43CFD8B782}">
      <dgm:prSet/>
      <dgm:spPr/>
      <dgm:t>
        <a:bodyPr/>
        <a:lstStyle/>
        <a:p>
          <a:endParaRPr lang="en-US"/>
        </a:p>
      </dgm:t>
    </dgm:pt>
    <dgm:pt modelId="{62C27419-2C81-4BF2-804E-E2550EB870CD}" type="sibTrans" cxnId="{47FD1FC0-EA1E-4855-B837-3B43CFD8B782}">
      <dgm:prSet/>
      <dgm:spPr/>
      <dgm:t>
        <a:bodyPr/>
        <a:lstStyle/>
        <a:p>
          <a:endParaRPr lang="en-US"/>
        </a:p>
      </dgm:t>
    </dgm:pt>
    <dgm:pt modelId="{85D46949-72BD-439F-BB2D-68182EA379B2}">
      <dgm:prSet phldrT="[Text]"/>
      <dgm:spPr/>
      <dgm:t>
        <a:bodyPr/>
        <a:lstStyle/>
        <a:p>
          <a:endParaRPr lang="en-US" dirty="0">
            <a:latin typeface="Times New Roman" pitchFamily="18" charset="0"/>
            <a:cs typeface="Times New Roman" pitchFamily="18" charset="0"/>
          </a:endParaRPr>
        </a:p>
      </dgm:t>
    </dgm:pt>
    <dgm:pt modelId="{7DB531B5-C5FD-4055-80A5-0A7793CE006A}" type="parTrans" cxnId="{355CB0D6-86DE-41E9-A781-C7F45FB15BC7}">
      <dgm:prSet/>
      <dgm:spPr/>
    </dgm:pt>
    <dgm:pt modelId="{A24801C0-A64D-443F-937E-0E372B01075B}" type="sibTrans" cxnId="{355CB0D6-86DE-41E9-A781-C7F45FB15BC7}">
      <dgm:prSet/>
      <dgm:spPr/>
    </dgm:pt>
    <dgm:pt modelId="{19544A96-EDAE-48B9-897E-B6DCE167711A}">
      <dgm:prSet phldrT="[Text]"/>
      <dgm:spPr/>
      <dgm:t>
        <a:bodyPr/>
        <a:lstStyle/>
        <a:p>
          <a:endParaRPr lang="en-US" dirty="0">
            <a:latin typeface="Times New Roman" pitchFamily="18" charset="0"/>
            <a:cs typeface="Times New Roman" pitchFamily="18" charset="0"/>
          </a:endParaRPr>
        </a:p>
      </dgm:t>
    </dgm:pt>
    <dgm:pt modelId="{31DE1795-14B7-4A2D-90EE-4F178B826444}" type="parTrans" cxnId="{4439DBC4-1517-4D26-B1F1-3D80A15DCFD8}">
      <dgm:prSet/>
      <dgm:spPr/>
    </dgm:pt>
    <dgm:pt modelId="{3A8CD212-1823-4951-9F0A-D293D4CA44C9}" type="sibTrans" cxnId="{4439DBC4-1517-4D26-B1F1-3D80A15DCFD8}">
      <dgm:prSet/>
      <dgm:spPr/>
    </dgm:pt>
    <dgm:pt modelId="{679BF7B7-626A-47B3-B056-2C0DCDF4EA13}">
      <dgm:prSet phldrT="[Text]"/>
      <dgm:spPr/>
      <dgm:t>
        <a:bodyPr/>
        <a:lstStyle/>
        <a:p>
          <a:endParaRPr lang="en-US" dirty="0">
            <a:latin typeface="Times New Roman" pitchFamily="18" charset="0"/>
            <a:cs typeface="Times New Roman" pitchFamily="18" charset="0"/>
          </a:endParaRPr>
        </a:p>
      </dgm:t>
    </dgm:pt>
    <dgm:pt modelId="{F9A02BD4-ABC0-40ED-9214-A60008463BA1}" type="parTrans" cxnId="{ED049BAA-7E26-4D33-ACD3-E6DC980331C6}">
      <dgm:prSet/>
      <dgm:spPr/>
    </dgm:pt>
    <dgm:pt modelId="{14ECD21D-E0BA-4389-BBFD-B4569297290E}" type="sibTrans" cxnId="{ED049BAA-7E26-4D33-ACD3-E6DC980331C6}">
      <dgm:prSet/>
      <dgm:spPr/>
    </dgm:pt>
    <dgm:pt modelId="{9B5FAC4D-306C-4693-BBEC-3B8EC9789ECD}">
      <dgm:prSet phldrT="[Text]"/>
      <dgm:spPr/>
      <dgm:t>
        <a:bodyPr/>
        <a:lstStyle/>
        <a:p>
          <a:endParaRPr lang="en-US" dirty="0">
            <a:latin typeface="Times New Roman" pitchFamily="18" charset="0"/>
            <a:cs typeface="Times New Roman" pitchFamily="18" charset="0"/>
          </a:endParaRPr>
        </a:p>
      </dgm:t>
    </dgm:pt>
    <dgm:pt modelId="{180AF601-63E5-47BA-806F-D1AD307F60C8}" type="parTrans" cxnId="{B7CC926A-B7F5-46CF-96C5-8C6620631C7E}">
      <dgm:prSet/>
      <dgm:spPr/>
    </dgm:pt>
    <dgm:pt modelId="{FDBE9068-B882-47D2-8177-1A5CE23E3B79}" type="sibTrans" cxnId="{B7CC926A-B7F5-46CF-96C5-8C6620631C7E}">
      <dgm:prSet/>
      <dgm:spPr/>
    </dgm:pt>
    <dgm:pt modelId="{3DA2FA8D-82F0-4A89-92FF-B9E55F9832E8}">
      <dgm:prSet phldrT="[Text]"/>
      <dgm:spPr/>
      <dgm:t>
        <a:bodyPr/>
        <a:lstStyle/>
        <a:p>
          <a:endParaRPr lang="en-US" dirty="0">
            <a:latin typeface="Times New Roman" pitchFamily="18" charset="0"/>
            <a:cs typeface="Times New Roman" pitchFamily="18" charset="0"/>
          </a:endParaRPr>
        </a:p>
      </dgm:t>
    </dgm:pt>
    <dgm:pt modelId="{AD8F8710-5ECE-427D-99B0-265DE1285854}" type="parTrans" cxnId="{7C370D4B-214A-4368-A639-E3BEC61FAFF2}">
      <dgm:prSet/>
      <dgm:spPr/>
    </dgm:pt>
    <dgm:pt modelId="{30EC6C0E-2553-44BB-BF9A-0CCDEE3F719A}" type="sibTrans" cxnId="{7C370D4B-214A-4368-A639-E3BEC61FAFF2}">
      <dgm:prSet/>
      <dgm:spPr/>
    </dgm:pt>
    <dgm:pt modelId="{E8B9E945-39C4-4564-9058-47B05369470D}">
      <dgm:prSet phldrT="[Text]"/>
      <dgm:spPr/>
      <dgm:t>
        <a:bodyPr/>
        <a:lstStyle/>
        <a:p>
          <a:endParaRPr lang="en-US" dirty="0">
            <a:latin typeface="Times New Roman" pitchFamily="18" charset="0"/>
            <a:cs typeface="Times New Roman" pitchFamily="18" charset="0"/>
          </a:endParaRPr>
        </a:p>
      </dgm:t>
    </dgm:pt>
    <dgm:pt modelId="{1CBD3795-9460-477B-9839-F3FF8F9B781B}" type="parTrans" cxnId="{3340D754-D043-4A5A-B724-4174AA9529F8}">
      <dgm:prSet/>
      <dgm:spPr/>
    </dgm:pt>
    <dgm:pt modelId="{54CE7395-3D15-4353-B391-5695537EA2FB}" type="sibTrans" cxnId="{3340D754-D043-4A5A-B724-4174AA9529F8}">
      <dgm:prSet/>
      <dgm:spPr/>
    </dgm:pt>
    <dgm:pt modelId="{2864A2D4-01C3-4DD4-8866-2476A3D44172}">
      <dgm:prSet phldrT="[Text]"/>
      <dgm:spPr/>
      <dgm:t>
        <a:bodyPr/>
        <a:lstStyle/>
        <a:p>
          <a:endParaRPr lang="en-US" dirty="0">
            <a:latin typeface="Times New Roman" pitchFamily="18" charset="0"/>
            <a:cs typeface="Times New Roman" pitchFamily="18" charset="0"/>
          </a:endParaRPr>
        </a:p>
      </dgm:t>
    </dgm:pt>
    <dgm:pt modelId="{D3F642A3-81A4-4C6A-9152-6801FD6FE99A}" type="parTrans" cxnId="{BF2A03BB-4F38-4124-96ED-E59928DAEEAB}">
      <dgm:prSet/>
      <dgm:spPr/>
    </dgm:pt>
    <dgm:pt modelId="{920204E6-3F6B-4784-9149-35FD30A6CC3C}" type="sibTrans" cxnId="{BF2A03BB-4F38-4124-96ED-E59928DAEEAB}">
      <dgm:prSet/>
      <dgm:spPr/>
    </dgm:pt>
    <dgm:pt modelId="{C64D4176-F0F3-4A12-A2A4-886B1B2D220B}" type="pres">
      <dgm:prSet presAssocID="{44ECFE32-F27D-4306-971B-D505112BC151}" presName="Name0" presStyleCnt="0">
        <dgm:presLayoutVars>
          <dgm:dir/>
          <dgm:animLvl val="lvl"/>
          <dgm:resizeHandles val="exact"/>
        </dgm:presLayoutVars>
      </dgm:prSet>
      <dgm:spPr/>
      <dgm:t>
        <a:bodyPr/>
        <a:lstStyle/>
        <a:p>
          <a:endParaRPr lang="en-US"/>
        </a:p>
      </dgm:t>
    </dgm:pt>
    <dgm:pt modelId="{59AFDB35-A9D9-4DC2-9DDD-D7762E088E13}" type="pres">
      <dgm:prSet presAssocID="{4FF7171A-300E-41EB-872F-E37CE83DE40F}" presName="composite" presStyleCnt="0"/>
      <dgm:spPr/>
    </dgm:pt>
    <dgm:pt modelId="{5B0EC1B9-361B-41C8-9DBB-82CC822E5A42}" type="pres">
      <dgm:prSet presAssocID="{4FF7171A-300E-41EB-872F-E37CE83DE40F}" presName="parTx" presStyleLbl="alignNode1" presStyleIdx="0" presStyleCnt="5">
        <dgm:presLayoutVars>
          <dgm:chMax val="0"/>
          <dgm:chPref val="0"/>
          <dgm:bulletEnabled val="1"/>
        </dgm:presLayoutVars>
      </dgm:prSet>
      <dgm:spPr/>
      <dgm:t>
        <a:bodyPr/>
        <a:lstStyle/>
        <a:p>
          <a:endParaRPr lang="en-US"/>
        </a:p>
      </dgm:t>
    </dgm:pt>
    <dgm:pt modelId="{16A4C5FC-05F6-46D0-9738-80B0676AD625}" type="pres">
      <dgm:prSet presAssocID="{4FF7171A-300E-41EB-872F-E37CE83DE40F}" presName="desTx" presStyleLbl="alignAccFollowNode1" presStyleIdx="0" presStyleCnt="5">
        <dgm:presLayoutVars>
          <dgm:bulletEnabled val="1"/>
        </dgm:presLayoutVars>
      </dgm:prSet>
      <dgm:spPr/>
      <dgm:t>
        <a:bodyPr/>
        <a:lstStyle/>
        <a:p>
          <a:endParaRPr lang="en-US"/>
        </a:p>
      </dgm:t>
    </dgm:pt>
    <dgm:pt modelId="{B5139BA6-4D0B-424C-BBF1-6703FA9F1181}" type="pres">
      <dgm:prSet presAssocID="{0B7E3338-7E8C-41FD-B557-358556A33EA3}" presName="space" presStyleCnt="0"/>
      <dgm:spPr/>
    </dgm:pt>
    <dgm:pt modelId="{D94AE50D-7EAA-4B33-89EB-C71413A2D45E}" type="pres">
      <dgm:prSet presAssocID="{CF1642B1-F8BD-4604-BBA9-F09B57B1A379}" presName="composite" presStyleCnt="0"/>
      <dgm:spPr/>
    </dgm:pt>
    <dgm:pt modelId="{4CCE838F-F971-4241-9181-01724BCBDC8B}" type="pres">
      <dgm:prSet presAssocID="{CF1642B1-F8BD-4604-BBA9-F09B57B1A379}" presName="parTx" presStyleLbl="alignNode1" presStyleIdx="1" presStyleCnt="5">
        <dgm:presLayoutVars>
          <dgm:chMax val="0"/>
          <dgm:chPref val="0"/>
          <dgm:bulletEnabled val="1"/>
        </dgm:presLayoutVars>
      </dgm:prSet>
      <dgm:spPr/>
      <dgm:t>
        <a:bodyPr/>
        <a:lstStyle/>
        <a:p>
          <a:endParaRPr lang="en-US"/>
        </a:p>
      </dgm:t>
    </dgm:pt>
    <dgm:pt modelId="{6100B60D-235C-41A9-A0E2-6B064212782B}" type="pres">
      <dgm:prSet presAssocID="{CF1642B1-F8BD-4604-BBA9-F09B57B1A379}" presName="desTx" presStyleLbl="alignAccFollowNode1" presStyleIdx="1" presStyleCnt="5">
        <dgm:presLayoutVars>
          <dgm:bulletEnabled val="1"/>
        </dgm:presLayoutVars>
      </dgm:prSet>
      <dgm:spPr/>
      <dgm:t>
        <a:bodyPr/>
        <a:lstStyle/>
        <a:p>
          <a:endParaRPr lang="en-US"/>
        </a:p>
      </dgm:t>
    </dgm:pt>
    <dgm:pt modelId="{A84A4B1F-3C26-4AC4-A91C-338209B294DC}" type="pres">
      <dgm:prSet presAssocID="{6D07EB8B-6329-4683-B300-05F927719C72}" presName="space" presStyleCnt="0"/>
      <dgm:spPr/>
    </dgm:pt>
    <dgm:pt modelId="{DA672F04-CA02-4408-82C9-FAE81CE76252}" type="pres">
      <dgm:prSet presAssocID="{3787A415-0EE3-4975-980C-6EA6C316F323}" presName="composite" presStyleCnt="0"/>
      <dgm:spPr/>
    </dgm:pt>
    <dgm:pt modelId="{956CC6BF-8646-4D26-A558-85AB51552DB0}" type="pres">
      <dgm:prSet presAssocID="{3787A415-0EE3-4975-980C-6EA6C316F323}" presName="parTx" presStyleLbl="alignNode1" presStyleIdx="2" presStyleCnt="5">
        <dgm:presLayoutVars>
          <dgm:chMax val="0"/>
          <dgm:chPref val="0"/>
          <dgm:bulletEnabled val="1"/>
        </dgm:presLayoutVars>
      </dgm:prSet>
      <dgm:spPr/>
      <dgm:t>
        <a:bodyPr/>
        <a:lstStyle/>
        <a:p>
          <a:endParaRPr lang="en-US"/>
        </a:p>
      </dgm:t>
    </dgm:pt>
    <dgm:pt modelId="{816A437B-5EF4-48B8-A3C6-409282605299}" type="pres">
      <dgm:prSet presAssocID="{3787A415-0EE3-4975-980C-6EA6C316F323}" presName="desTx" presStyleLbl="alignAccFollowNode1" presStyleIdx="2" presStyleCnt="5">
        <dgm:presLayoutVars>
          <dgm:bulletEnabled val="1"/>
        </dgm:presLayoutVars>
      </dgm:prSet>
      <dgm:spPr/>
      <dgm:t>
        <a:bodyPr/>
        <a:lstStyle/>
        <a:p>
          <a:endParaRPr lang="en-US"/>
        </a:p>
      </dgm:t>
    </dgm:pt>
    <dgm:pt modelId="{BB45C69D-D50C-46CD-917E-6755CAF45D2A}" type="pres">
      <dgm:prSet presAssocID="{7D33ADD3-3565-42CB-9B6E-615C388E6FF7}" presName="space" presStyleCnt="0"/>
      <dgm:spPr/>
    </dgm:pt>
    <dgm:pt modelId="{5CCEDE2D-4E93-4685-9CF7-89AC30C7C915}" type="pres">
      <dgm:prSet presAssocID="{F8919A50-10B6-4119-BEEF-CF5F1DC293F1}" presName="composite" presStyleCnt="0"/>
      <dgm:spPr/>
    </dgm:pt>
    <dgm:pt modelId="{A5A9D174-4CEA-41CA-8FB1-6EAFE895E1DE}" type="pres">
      <dgm:prSet presAssocID="{F8919A50-10B6-4119-BEEF-CF5F1DC293F1}" presName="parTx" presStyleLbl="alignNode1" presStyleIdx="3" presStyleCnt="5">
        <dgm:presLayoutVars>
          <dgm:chMax val="0"/>
          <dgm:chPref val="0"/>
          <dgm:bulletEnabled val="1"/>
        </dgm:presLayoutVars>
      </dgm:prSet>
      <dgm:spPr/>
      <dgm:t>
        <a:bodyPr/>
        <a:lstStyle/>
        <a:p>
          <a:endParaRPr lang="en-US"/>
        </a:p>
      </dgm:t>
    </dgm:pt>
    <dgm:pt modelId="{8495858C-F7AC-4D14-93DF-A71A99D069B1}" type="pres">
      <dgm:prSet presAssocID="{F8919A50-10B6-4119-BEEF-CF5F1DC293F1}" presName="desTx" presStyleLbl="alignAccFollowNode1" presStyleIdx="3" presStyleCnt="5">
        <dgm:presLayoutVars>
          <dgm:bulletEnabled val="1"/>
        </dgm:presLayoutVars>
      </dgm:prSet>
      <dgm:spPr/>
      <dgm:t>
        <a:bodyPr/>
        <a:lstStyle/>
        <a:p>
          <a:endParaRPr lang="en-US"/>
        </a:p>
      </dgm:t>
    </dgm:pt>
    <dgm:pt modelId="{5EACD71B-5E68-44EC-ABDF-FD7AB2ED9C7E}" type="pres">
      <dgm:prSet presAssocID="{5BA76DE8-B0C1-4321-A9B7-7C4106434FCE}" presName="space" presStyleCnt="0"/>
      <dgm:spPr/>
    </dgm:pt>
    <dgm:pt modelId="{2C55A2CF-E43F-41AE-B3D1-6193D87EFEC5}" type="pres">
      <dgm:prSet presAssocID="{F3C16C28-F3F4-4251-BF0F-17D11FB322CE}" presName="composite" presStyleCnt="0"/>
      <dgm:spPr/>
    </dgm:pt>
    <dgm:pt modelId="{49641A13-4478-4CFE-B78D-A92E31F6F30C}" type="pres">
      <dgm:prSet presAssocID="{F3C16C28-F3F4-4251-BF0F-17D11FB322CE}" presName="parTx" presStyleLbl="alignNode1" presStyleIdx="4" presStyleCnt="5">
        <dgm:presLayoutVars>
          <dgm:chMax val="0"/>
          <dgm:chPref val="0"/>
          <dgm:bulletEnabled val="1"/>
        </dgm:presLayoutVars>
      </dgm:prSet>
      <dgm:spPr/>
      <dgm:t>
        <a:bodyPr/>
        <a:lstStyle/>
        <a:p>
          <a:endParaRPr lang="en-US"/>
        </a:p>
      </dgm:t>
    </dgm:pt>
    <dgm:pt modelId="{68CF62DD-7604-43B7-A9E7-2B115092F63E}" type="pres">
      <dgm:prSet presAssocID="{F3C16C28-F3F4-4251-BF0F-17D11FB322CE}" presName="desTx" presStyleLbl="alignAccFollowNode1" presStyleIdx="4" presStyleCnt="5">
        <dgm:presLayoutVars>
          <dgm:bulletEnabled val="1"/>
        </dgm:presLayoutVars>
      </dgm:prSet>
      <dgm:spPr/>
      <dgm:t>
        <a:bodyPr/>
        <a:lstStyle/>
        <a:p>
          <a:endParaRPr lang="en-US"/>
        </a:p>
      </dgm:t>
    </dgm:pt>
  </dgm:ptLst>
  <dgm:cxnLst>
    <dgm:cxn modelId="{7FFA7727-3979-4A9B-BCBD-2E7F0D68368A}" type="presOf" srcId="{944706B9-9A96-4465-B5C2-E93E90FD6DEA}" destId="{816A437B-5EF4-48B8-A3C6-409282605299}" srcOrd="0" destOrd="0" presId="urn:microsoft.com/office/officeart/2005/8/layout/hList1"/>
    <dgm:cxn modelId="{12ED4B0E-A361-4FD6-99BE-4134CF62800D}" type="presOf" srcId="{3DA2FA8D-82F0-4A89-92FF-B9E55F9832E8}" destId="{6100B60D-235C-41A9-A0E2-6B064212782B}" srcOrd="0" destOrd="5" presId="urn:microsoft.com/office/officeart/2005/8/layout/hList1"/>
    <dgm:cxn modelId="{43CEC1AA-694E-4C91-AF40-BB3928B76D88}" type="presOf" srcId="{2298E32E-89E1-4046-A1AD-A7D3160ED61E}" destId="{16A4C5FC-05F6-46D0-9738-80B0676AD625}" srcOrd="0" destOrd="2" presId="urn:microsoft.com/office/officeart/2005/8/layout/hList1"/>
    <dgm:cxn modelId="{A3298A6E-F7B9-4E21-9998-3577ECC58067}" type="presOf" srcId="{A95E64B1-9992-4C15-9887-D3AF3869EC0E}" destId="{6100B60D-235C-41A9-A0E2-6B064212782B}" srcOrd="0" destOrd="4" presId="urn:microsoft.com/office/officeart/2005/8/layout/hList1"/>
    <dgm:cxn modelId="{355CB0D6-86DE-41E9-A781-C7F45FB15BC7}" srcId="{3787A415-0EE3-4975-980C-6EA6C316F323}" destId="{85D46949-72BD-439F-BB2D-68182EA379B2}" srcOrd="1" destOrd="0" parTransId="{7DB531B5-C5FD-4055-80A5-0A7793CE006A}" sibTransId="{A24801C0-A64D-443F-937E-0E372B01075B}"/>
    <dgm:cxn modelId="{58965CA7-F8B2-4DD2-A397-63F25F68647E}" srcId="{F8919A50-10B6-4119-BEEF-CF5F1DC293F1}" destId="{CB72F32A-20DF-48EC-982A-583B3261639B}" srcOrd="2" destOrd="0" parTransId="{41AC26EA-63F8-4248-A98D-E774A61095A9}" sibTransId="{6BF18A29-4D74-4C53-A8B6-73AFD51AA108}"/>
    <dgm:cxn modelId="{BEEA16AF-D24B-4E27-9272-5DC73182EE71}" srcId="{F3C16C28-F3F4-4251-BF0F-17D11FB322CE}" destId="{9EDE894A-BC96-4746-A564-14BBFF64E83F}" srcOrd="1" destOrd="0" parTransId="{4E589140-82CD-4DAF-8918-CF527B869C6B}" sibTransId="{D2DE7E5C-CD6A-433D-8F9B-90D3F059AB86}"/>
    <dgm:cxn modelId="{E594FEB8-FBE9-4F46-80F5-2463B26EC4ED}" type="presOf" srcId="{4FF7171A-300E-41EB-872F-E37CE83DE40F}" destId="{5B0EC1B9-361B-41C8-9DBB-82CC822E5A42}" srcOrd="0" destOrd="0" presId="urn:microsoft.com/office/officeart/2005/8/layout/hList1"/>
    <dgm:cxn modelId="{52FB2366-4EE7-48CA-B346-7E6B45AC2846}" type="presOf" srcId="{3787A415-0EE3-4975-980C-6EA6C316F323}" destId="{956CC6BF-8646-4D26-A558-85AB51552DB0}" srcOrd="0" destOrd="0" presId="urn:microsoft.com/office/officeart/2005/8/layout/hList1"/>
    <dgm:cxn modelId="{BF2A03BB-4F38-4124-96ED-E59928DAEEAB}" srcId="{4FF7171A-300E-41EB-872F-E37CE83DE40F}" destId="{2864A2D4-01C3-4DD4-8866-2476A3D44172}" srcOrd="3" destOrd="0" parTransId="{D3F642A3-81A4-4C6A-9152-6801FD6FE99A}" sibTransId="{920204E6-3F6B-4784-9149-35FD30A6CC3C}"/>
    <dgm:cxn modelId="{420059C3-9757-4284-934F-F6CEAFAEDCFB}" srcId="{F8919A50-10B6-4119-BEEF-CF5F1DC293F1}" destId="{55730A92-9937-42F0-89AA-84F8BAB747DF}" srcOrd="0" destOrd="0" parTransId="{DA8BE3DB-F860-46FE-B872-A491B48F813A}" sibTransId="{7CB5D2E2-42C1-43CA-836A-1A6BC07307F6}"/>
    <dgm:cxn modelId="{3340D754-D043-4A5A-B724-4174AA9529F8}" srcId="{4FF7171A-300E-41EB-872F-E37CE83DE40F}" destId="{E8B9E945-39C4-4564-9058-47B05369470D}" srcOrd="1" destOrd="0" parTransId="{1CBD3795-9460-477B-9839-F3FF8F9B781B}" sibTransId="{54CE7395-3D15-4353-B391-5695537EA2FB}"/>
    <dgm:cxn modelId="{BF2CCC48-CA85-499F-A49C-332EF860DC58}" srcId="{3787A415-0EE3-4975-980C-6EA6C316F323}" destId="{B31A4DEF-1409-44B7-BA53-1C72760FE3FF}" srcOrd="4" destOrd="0" parTransId="{61D95896-2244-4869-B9BD-918EBD4B8F14}" sibTransId="{54341769-2585-4610-A35B-B034C7FF7682}"/>
    <dgm:cxn modelId="{2025CF51-0698-4A8B-ACA4-A7C6A00ED38B}" type="presOf" srcId="{C699C0EC-27CA-4ADA-A1D0-02B99B7F4DBE}" destId="{6100B60D-235C-41A9-A0E2-6B064212782B}" srcOrd="0" destOrd="2" presId="urn:microsoft.com/office/officeart/2005/8/layout/hList1"/>
    <dgm:cxn modelId="{B7CC926A-B7F5-46CF-96C5-8C6620631C7E}" srcId="{CF1642B1-F8BD-4604-BBA9-F09B57B1A379}" destId="{9B5FAC4D-306C-4693-BBEC-3B8EC9789ECD}" srcOrd="3" destOrd="0" parTransId="{180AF601-63E5-47BA-806F-D1AD307F60C8}" sibTransId="{FDBE9068-B882-47D2-8177-1A5CE23E3B79}"/>
    <dgm:cxn modelId="{DB5204BC-E91D-4983-AEF0-C8CFCCA956DB}" type="presOf" srcId="{E6B99CB6-DE00-4CF0-93CA-042EF7509D08}" destId="{16A4C5FC-05F6-46D0-9738-80B0676AD625}" srcOrd="0" destOrd="0" presId="urn:microsoft.com/office/officeart/2005/8/layout/hList1"/>
    <dgm:cxn modelId="{66DC0404-A4AF-4E7D-9905-F21F04A24DC5}" srcId="{44ECFE32-F27D-4306-971B-D505112BC151}" destId="{F8919A50-10B6-4119-BEEF-CF5F1DC293F1}" srcOrd="3" destOrd="0" parTransId="{80A52601-47A7-448C-9879-4FA0F8AB7FCF}" sibTransId="{5BA76DE8-B0C1-4321-A9B7-7C4106434FCE}"/>
    <dgm:cxn modelId="{062E82E2-344C-41D9-A882-6304916756E8}" type="presOf" srcId="{55730A92-9937-42F0-89AA-84F8BAB747DF}" destId="{8495858C-F7AC-4D14-93DF-A71A99D069B1}" srcOrd="0" destOrd="0" presId="urn:microsoft.com/office/officeart/2005/8/layout/hList1"/>
    <dgm:cxn modelId="{2F69003E-56F7-45AD-80E5-A6A84524DEE3}" type="presOf" srcId="{7A245B4D-DD3A-4340-BDD8-17E1FEEF073D}" destId="{68CF62DD-7604-43B7-A9E7-2B115092F63E}" srcOrd="0" destOrd="0" presId="urn:microsoft.com/office/officeart/2005/8/layout/hList1"/>
    <dgm:cxn modelId="{C0996457-83FB-4CD4-BEC6-EE15F61E66E2}" srcId="{F3C16C28-F3F4-4251-BF0F-17D11FB322CE}" destId="{0DF35BC0-63F2-45A3-BA0D-36C34D29E5CD}" srcOrd="2" destOrd="0" parTransId="{AB83F1B3-D07A-48DB-AE2E-97016331B23F}" sibTransId="{C3A5C62E-4E28-48FA-BB5A-E6B6FFCACA39}"/>
    <dgm:cxn modelId="{ED3D5B34-C771-41A5-9120-D7817FDA43DD}" type="presOf" srcId="{98C82D67-0F22-4A0A-BF84-82DA100A7BF8}" destId="{16A4C5FC-05F6-46D0-9738-80B0676AD625}" srcOrd="0" destOrd="4" presId="urn:microsoft.com/office/officeart/2005/8/layout/hList1"/>
    <dgm:cxn modelId="{586BF3C6-E647-4EAF-8336-B52BBC9368F9}" type="presOf" srcId="{A89E2D54-9005-4DE8-940B-74E2B8B4A879}" destId="{816A437B-5EF4-48B8-A3C6-409282605299}" srcOrd="0" destOrd="2" presId="urn:microsoft.com/office/officeart/2005/8/layout/hList1"/>
    <dgm:cxn modelId="{0BABBC81-8C56-401D-89D5-97F349E43A0C}" srcId="{3787A415-0EE3-4975-980C-6EA6C316F323}" destId="{A89E2D54-9005-4DE8-940B-74E2B8B4A879}" srcOrd="2" destOrd="0" parTransId="{983E28C3-8CF6-4D2E-BE1A-C75363F9D5E3}" sibTransId="{F3C50A21-0BDB-464C-B246-A0B09EDE99C0}"/>
    <dgm:cxn modelId="{8C2F773B-ECD9-4033-9023-D137025A0B36}" type="presOf" srcId="{F3C16C28-F3F4-4251-BF0F-17D11FB322CE}" destId="{49641A13-4478-4CFE-B78D-A92E31F6F30C}" srcOrd="0" destOrd="0" presId="urn:microsoft.com/office/officeart/2005/8/layout/hList1"/>
    <dgm:cxn modelId="{8B4926B1-CD42-42E6-9DCD-C9B8F6FEF5D4}" type="presOf" srcId="{7DEB63B8-0162-4E4A-A188-167A3A85CBC1}" destId="{68CF62DD-7604-43B7-A9E7-2B115092F63E}" srcOrd="0" destOrd="3" presId="urn:microsoft.com/office/officeart/2005/8/layout/hList1"/>
    <dgm:cxn modelId="{35D59353-1025-4F5F-BC69-1492967E9C64}" type="presOf" srcId="{3871EE47-3249-4C49-8256-99418394CB69}" destId="{8495858C-F7AC-4D14-93DF-A71A99D069B1}" srcOrd="0" destOrd="3" presId="urn:microsoft.com/office/officeart/2005/8/layout/hList1"/>
    <dgm:cxn modelId="{B6F23288-7648-4477-B2BD-90BEA7F77DFD}" srcId="{CF1642B1-F8BD-4604-BBA9-F09B57B1A379}" destId="{11624301-C123-44EB-8F06-7BED5A9F3075}" srcOrd="0" destOrd="0" parTransId="{0642A03B-D22D-4553-941F-EBA4618B60F3}" sibTransId="{5F0E38DC-F2A0-42E0-914D-4C8DC159CF95}"/>
    <dgm:cxn modelId="{A1F2A257-0F48-4D46-BAAA-630B93507B29}" type="presOf" srcId="{F8919A50-10B6-4119-BEEF-CF5F1DC293F1}" destId="{A5A9D174-4CEA-41CA-8FB1-6EAFE895E1DE}" srcOrd="0" destOrd="0" presId="urn:microsoft.com/office/officeart/2005/8/layout/hList1"/>
    <dgm:cxn modelId="{44AE1D1C-611C-4DC3-9618-08E250C04D1C}" srcId="{44ECFE32-F27D-4306-971B-D505112BC151}" destId="{4FF7171A-300E-41EB-872F-E37CE83DE40F}" srcOrd="0" destOrd="0" parTransId="{63CFA30E-6EFE-4D45-AEA5-4B6CBC2D3899}" sibTransId="{0B7E3338-7E8C-41FD-B557-358556A33EA3}"/>
    <dgm:cxn modelId="{792E20E8-B1C1-4C30-9409-4C68E719C006}" srcId="{CF1642B1-F8BD-4604-BBA9-F09B57B1A379}" destId="{A95E64B1-9992-4C15-9887-D3AF3869EC0E}" srcOrd="4" destOrd="0" parTransId="{F63AC047-2CA4-490D-9991-627A8136264B}" sibTransId="{C8A5CF72-FB5E-44EF-B122-2FC22A6E1BD2}"/>
    <dgm:cxn modelId="{E6ECAAE1-D12B-40A5-A944-3903DF00192A}" srcId="{F8919A50-10B6-4119-BEEF-CF5F1DC293F1}" destId="{3871EE47-3249-4C49-8256-99418394CB69}" srcOrd="3" destOrd="0" parTransId="{F7F8F0C6-3847-4404-89AC-8B06B4450B3F}" sibTransId="{48B0E55A-AF2A-4712-99F2-4C36EC0C9F29}"/>
    <dgm:cxn modelId="{47FD1FC0-EA1E-4855-B837-3B43CFD8B782}" srcId="{F3C16C28-F3F4-4251-BF0F-17D11FB322CE}" destId="{7DEB63B8-0162-4E4A-A188-167A3A85CBC1}" srcOrd="3" destOrd="0" parTransId="{2795E74D-50EE-4A29-BDE0-82E1B6BBDF28}" sibTransId="{62C27419-2C81-4BF2-804E-E2550EB870CD}"/>
    <dgm:cxn modelId="{2F7D400C-E3FD-4681-B1CE-79D4643AEC05}" srcId="{F8919A50-10B6-4119-BEEF-CF5F1DC293F1}" destId="{A7768C50-0D4C-4BA8-B17C-A46CBD1E1CB1}" srcOrd="1" destOrd="0" parTransId="{0989061B-D69E-42B6-B340-3C722CBF6344}" sibTransId="{A5CA08C3-AB6D-472E-B836-6F57D333D5C5}"/>
    <dgm:cxn modelId="{7C370D4B-214A-4368-A639-E3BEC61FAFF2}" srcId="{CF1642B1-F8BD-4604-BBA9-F09B57B1A379}" destId="{3DA2FA8D-82F0-4A89-92FF-B9E55F9832E8}" srcOrd="5" destOrd="0" parTransId="{AD8F8710-5ECE-427D-99B0-265DE1285854}" sibTransId="{30EC6C0E-2553-44BB-BF9A-0CCDEE3F719A}"/>
    <dgm:cxn modelId="{0532FF79-E2CE-49C8-BE31-6BC2CFD645C4}" srcId="{44ECFE32-F27D-4306-971B-D505112BC151}" destId="{F3C16C28-F3F4-4251-BF0F-17D11FB322CE}" srcOrd="4" destOrd="0" parTransId="{837EEA41-AAAF-4305-9F84-32EE8BC36781}" sibTransId="{971BC6F1-298C-42F9-84ED-1A0875514CEB}"/>
    <dgm:cxn modelId="{7A6508D1-0D99-4B3B-B338-38B9C73000EC}" type="presOf" srcId="{B31A4DEF-1409-44B7-BA53-1C72760FE3FF}" destId="{816A437B-5EF4-48B8-A3C6-409282605299}" srcOrd="0" destOrd="4" presId="urn:microsoft.com/office/officeart/2005/8/layout/hList1"/>
    <dgm:cxn modelId="{F3836AC1-F5E0-4FE0-A67F-C1406FF1A791}" type="presOf" srcId="{9EDE894A-BC96-4746-A564-14BBFF64E83F}" destId="{68CF62DD-7604-43B7-A9E7-2B115092F63E}" srcOrd="0" destOrd="1" presId="urn:microsoft.com/office/officeart/2005/8/layout/hList1"/>
    <dgm:cxn modelId="{9A4D71DC-7754-459A-B5FA-50AE12DFB9B5}" type="presOf" srcId="{CB72F32A-20DF-48EC-982A-583B3261639B}" destId="{8495858C-F7AC-4D14-93DF-A71A99D069B1}" srcOrd="0" destOrd="2" presId="urn:microsoft.com/office/officeart/2005/8/layout/hList1"/>
    <dgm:cxn modelId="{4439DBC4-1517-4D26-B1F1-3D80A15DCFD8}" srcId="{3787A415-0EE3-4975-980C-6EA6C316F323}" destId="{19544A96-EDAE-48B9-897E-B6DCE167711A}" srcOrd="3" destOrd="0" parTransId="{31DE1795-14B7-4A2D-90EE-4F178B826444}" sibTransId="{3A8CD212-1823-4951-9F0A-D293D4CA44C9}"/>
    <dgm:cxn modelId="{6BA7E3DE-61AF-44C5-8444-5FBCC233B4F0}" srcId="{F8919A50-10B6-4119-BEEF-CF5F1DC293F1}" destId="{D90D3785-3B35-4EDB-A033-2B532C6AB541}" srcOrd="4" destOrd="0" parTransId="{950F35E1-32E2-4D46-BAB0-012CC4463240}" sibTransId="{EF713EEB-410F-4BDB-BFC7-C3F23FB7DA70}"/>
    <dgm:cxn modelId="{3CB1F7EC-E930-404E-AD7D-AAB1D85DAEC7}" type="presOf" srcId="{FA57E2FC-DDD4-4920-9B09-6EFC90427725}" destId="{68CF62DD-7604-43B7-A9E7-2B115092F63E}" srcOrd="0" destOrd="4" presId="urn:microsoft.com/office/officeart/2005/8/layout/hList1"/>
    <dgm:cxn modelId="{3BBE6088-41F1-4BB9-AE03-DBD9B065E84D}" type="presOf" srcId="{CF1642B1-F8BD-4604-BBA9-F09B57B1A379}" destId="{4CCE838F-F971-4241-9181-01724BCBDC8B}" srcOrd="0" destOrd="0" presId="urn:microsoft.com/office/officeart/2005/8/layout/hList1"/>
    <dgm:cxn modelId="{5F51D5F3-2B2E-4C46-9031-2D1AF31AF04E}" type="presOf" srcId="{9B5FAC4D-306C-4693-BBEC-3B8EC9789ECD}" destId="{6100B60D-235C-41A9-A0E2-6B064212782B}" srcOrd="0" destOrd="3" presId="urn:microsoft.com/office/officeart/2005/8/layout/hList1"/>
    <dgm:cxn modelId="{EBBAB768-6573-40CB-A6EA-DDA3A972A070}" type="presOf" srcId="{1C7A3092-771B-46F9-AEB6-AECC329AD991}" destId="{8495858C-F7AC-4D14-93DF-A71A99D069B1}" srcOrd="0" destOrd="5" presId="urn:microsoft.com/office/officeart/2005/8/layout/hList1"/>
    <dgm:cxn modelId="{9645A022-464A-48F3-9D00-20606F949229}" srcId="{4FF7171A-300E-41EB-872F-E37CE83DE40F}" destId="{2298E32E-89E1-4046-A1AD-A7D3160ED61E}" srcOrd="2" destOrd="0" parTransId="{92072CD2-7CAB-45FF-982F-5EB23744B42B}" sibTransId="{66B9EE4D-1CC7-47B1-B226-D6FE5E6BDC74}"/>
    <dgm:cxn modelId="{3EC4ECFF-415A-4BA3-B258-5A0321225299}" srcId="{F3C16C28-F3F4-4251-BF0F-17D11FB322CE}" destId="{FA57E2FC-DDD4-4920-9B09-6EFC90427725}" srcOrd="4" destOrd="0" parTransId="{A27B6A92-A390-4358-9A4A-472BB47A9341}" sibTransId="{E737F8BB-6847-4B97-B3D6-ED3F991FA147}"/>
    <dgm:cxn modelId="{E57A8F6B-0F73-41D0-8A8D-F3244FE0DF7A}" srcId="{3787A415-0EE3-4975-980C-6EA6C316F323}" destId="{944706B9-9A96-4465-B5C2-E93E90FD6DEA}" srcOrd="0" destOrd="0" parTransId="{B992EE1D-6B9E-41BA-878A-70B3A4C2E255}" sibTransId="{0277CBDE-4E7B-405A-AA56-2A9F2178336F}"/>
    <dgm:cxn modelId="{9A8AED1B-2650-4E81-8C1D-2882E0FD1A1D}" type="presOf" srcId="{D90D3785-3B35-4EDB-A033-2B532C6AB541}" destId="{8495858C-F7AC-4D14-93DF-A71A99D069B1}" srcOrd="0" destOrd="4" presId="urn:microsoft.com/office/officeart/2005/8/layout/hList1"/>
    <dgm:cxn modelId="{C827CBA5-56F3-4E55-8A64-B1909E2D7521}" type="presOf" srcId="{0DF35BC0-63F2-45A3-BA0D-36C34D29E5CD}" destId="{68CF62DD-7604-43B7-A9E7-2B115092F63E}" srcOrd="0" destOrd="2" presId="urn:microsoft.com/office/officeart/2005/8/layout/hList1"/>
    <dgm:cxn modelId="{4CA0B92A-3DEF-4766-B061-6581EAE3F0D9}" type="presOf" srcId="{2864A2D4-01C3-4DD4-8866-2476A3D44172}" destId="{16A4C5FC-05F6-46D0-9738-80B0676AD625}" srcOrd="0" destOrd="3" presId="urn:microsoft.com/office/officeart/2005/8/layout/hList1"/>
    <dgm:cxn modelId="{ED049BAA-7E26-4D33-ACD3-E6DC980331C6}" srcId="{CF1642B1-F8BD-4604-BBA9-F09B57B1A379}" destId="{679BF7B7-626A-47B3-B056-2C0DCDF4EA13}" srcOrd="1" destOrd="0" parTransId="{F9A02BD4-ABC0-40ED-9214-A60008463BA1}" sibTransId="{14ECD21D-E0BA-4389-BBFD-B4569297290E}"/>
    <dgm:cxn modelId="{12FBB836-7152-46F4-9B3A-4054F2DDBA73}" srcId="{CF1642B1-F8BD-4604-BBA9-F09B57B1A379}" destId="{C699C0EC-27CA-4ADA-A1D0-02B99B7F4DBE}" srcOrd="2" destOrd="0" parTransId="{33E2DAFD-E21F-4CD7-9AE1-39B330E50874}" sibTransId="{6AC0AFC3-02EE-4661-855A-2AC2EFBA6410}"/>
    <dgm:cxn modelId="{7B4DF765-E909-4CBD-B6BC-64BBB5AD5888}" type="presOf" srcId="{11624301-C123-44EB-8F06-7BED5A9F3075}" destId="{6100B60D-235C-41A9-A0E2-6B064212782B}" srcOrd="0" destOrd="0" presId="urn:microsoft.com/office/officeart/2005/8/layout/hList1"/>
    <dgm:cxn modelId="{09DCE6D7-4AE7-4BE0-A10F-F8EBA9BF3C8E}" type="presOf" srcId="{AA8C8EC1-C29B-4F5A-A225-C9F24C2B752C}" destId="{6100B60D-235C-41A9-A0E2-6B064212782B}" srcOrd="0" destOrd="6" presId="urn:microsoft.com/office/officeart/2005/8/layout/hList1"/>
    <dgm:cxn modelId="{F1E9184E-FE21-417B-8F57-C37C0B6478EF}" type="presOf" srcId="{19544A96-EDAE-48B9-897E-B6DCE167711A}" destId="{816A437B-5EF4-48B8-A3C6-409282605299}" srcOrd="0" destOrd="3" presId="urn:microsoft.com/office/officeart/2005/8/layout/hList1"/>
    <dgm:cxn modelId="{201D94BA-B8BA-4DE9-8064-F4A622E30B42}" srcId="{44ECFE32-F27D-4306-971B-D505112BC151}" destId="{CF1642B1-F8BD-4604-BBA9-F09B57B1A379}" srcOrd="1" destOrd="0" parTransId="{3861D4C7-4EDC-4F22-8C06-B4352AD111FB}" sibTransId="{6D07EB8B-6329-4683-B300-05F927719C72}"/>
    <dgm:cxn modelId="{C01FA3EB-BBE4-4BE6-8D54-0D4C01B0EE39}" type="presOf" srcId="{44ECFE32-F27D-4306-971B-D505112BC151}" destId="{C64D4176-F0F3-4A12-A2A4-886B1B2D220B}" srcOrd="0" destOrd="0" presId="urn:microsoft.com/office/officeart/2005/8/layout/hList1"/>
    <dgm:cxn modelId="{E0A1D7F5-F980-4840-8CFD-9981978271A4}" type="presOf" srcId="{A7768C50-0D4C-4BA8-B17C-A46CBD1E1CB1}" destId="{8495858C-F7AC-4D14-93DF-A71A99D069B1}" srcOrd="0" destOrd="1" presId="urn:microsoft.com/office/officeart/2005/8/layout/hList1"/>
    <dgm:cxn modelId="{0EAA5378-C3B8-48A3-AF1B-724DD9DBEED5}" type="presOf" srcId="{679BF7B7-626A-47B3-B056-2C0DCDF4EA13}" destId="{6100B60D-235C-41A9-A0E2-6B064212782B}" srcOrd="0" destOrd="1" presId="urn:microsoft.com/office/officeart/2005/8/layout/hList1"/>
    <dgm:cxn modelId="{59745E99-EAC3-4F36-8757-5752A11EB671}" type="presOf" srcId="{85D46949-72BD-439F-BB2D-68182EA379B2}" destId="{816A437B-5EF4-48B8-A3C6-409282605299}" srcOrd="0" destOrd="1" presId="urn:microsoft.com/office/officeart/2005/8/layout/hList1"/>
    <dgm:cxn modelId="{1126D5EC-D778-4F56-89A3-3B0FA885F453}" srcId="{CF1642B1-F8BD-4604-BBA9-F09B57B1A379}" destId="{AA8C8EC1-C29B-4F5A-A225-C9F24C2B752C}" srcOrd="6" destOrd="0" parTransId="{2D6B8CFE-DA4A-463E-AAA7-9667FE757423}" sibTransId="{29EFA09C-E500-42D5-8532-B89F3FF842E8}"/>
    <dgm:cxn modelId="{0DB6E7E8-1AF0-47B4-BFEE-5C9296EF8F2D}" type="presOf" srcId="{E8B9E945-39C4-4564-9058-47B05369470D}" destId="{16A4C5FC-05F6-46D0-9738-80B0676AD625}" srcOrd="0" destOrd="1" presId="urn:microsoft.com/office/officeart/2005/8/layout/hList1"/>
    <dgm:cxn modelId="{4FFE1AE8-C976-4072-88D8-8ED886010683}" srcId="{F3C16C28-F3F4-4251-BF0F-17D11FB322CE}" destId="{7A245B4D-DD3A-4340-BDD8-17E1FEEF073D}" srcOrd="0" destOrd="0" parTransId="{D7157F61-B81E-4829-B0B7-8EA42F5AB3ED}" sibTransId="{3F0B2AA8-03C9-4129-9344-5963F5728C4E}"/>
    <dgm:cxn modelId="{0987555A-C9C8-4342-9242-2DE055368B20}" srcId="{4FF7171A-300E-41EB-872F-E37CE83DE40F}" destId="{98C82D67-0F22-4A0A-BF84-82DA100A7BF8}" srcOrd="4" destOrd="0" parTransId="{1535300E-0A54-4C66-A912-4AFC552FB08F}" sibTransId="{20485E75-9320-403C-9A11-8190765B1144}"/>
    <dgm:cxn modelId="{716D7D8D-7F79-4FBF-B3EB-CE1A988D901E}" srcId="{44ECFE32-F27D-4306-971B-D505112BC151}" destId="{3787A415-0EE3-4975-980C-6EA6C316F323}" srcOrd="2" destOrd="0" parTransId="{F3990E2B-9002-49C6-85BF-4B74651DD2F4}" sibTransId="{7D33ADD3-3565-42CB-9B6E-615C388E6FF7}"/>
    <dgm:cxn modelId="{29C3A8D8-706A-43CA-BD57-A8694C2AECB6}" srcId="{F8919A50-10B6-4119-BEEF-CF5F1DC293F1}" destId="{1C7A3092-771B-46F9-AEB6-AECC329AD991}" srcOrd="5" destOrd="0" parTransId="{3BC0D58E-1D77-4DD4-99E9-ED0C38998732}" sibTransId="{368B52FA-4B5E-43BE-B1E8-892947D7BCEE}"/>
    <dgm:cxn modelId="{0DCE3020-B43A-456B-BAEE-FD02D3FFC5BE}" srcId="{4FF7171A-300E-41EB-872F-E37CE83DE40F}" destId="{E6B99CB6-DE00-4CF0-93CA-042EF7509D08}" srcOrd="0" destOrd="0" parTransId="{A4CBBDF3-4D1A-40EB-84AC-BF6B41B775D5}" sibTransId="{9A3C6DE1-9AA1-4E4D-8D4B-65B1020DB4F5}"/>
    <dgm:cxn modelId="{38A84EF7-DA86-474A-B340-8C5A660AE05E}" type="presParOf" srcId="{C64D4176-F0F3-4A12-A2A4-886B1B2D220B}" destId="{59AFDB35-A9D9-4DC2-9DDD-D7762E088E13}" srcOrd="0" destOrd="0" presId="urn:microsoft.com/office/officeart/2005/8/layout/hList1"/>
    <dgm:cxn modelId="{AE28E690-A800-495D-9826-BBDE42E866F6}" type="presParOf" srcId="{59AFDB35-A9D9-4DC2-9DDD-D7762E088E13}" destId="{5B0EC1B9-361B-41C8-9DBB-82CC822E5A42}" srcOrd="0" destOrd="0" presId="urn:microsoft.com/office/officeart/2005/8/layout/hList1"/>
    <dgm:cxn modelId="{8B91E22A-E312-496F-BF86-4518724FA8D4}" type="presParOf" srcId="{59AFDB35-A9D9-4DC2-9DDD-D7762E088E13}" destId="{16A4C5FC-05F6-46D0-9738-80B0676AD625}" srcOrd="1" destOrd="0" presId="urn:microsoft.com/office/officeart/2005/8/layout/hList1"/>
    <dgm:cxn modelId="{D6E55685-15BA-46AE-B249-8DA04027CEEF}" type="presParOf" srcId="{C64D4176-F0F3-4A12-A2A4-886B1B2D220B}" destId="{B5139BA6-4D0B-424C-BBF1-6703FA9F1181}" srcOrd="1" destOrd="0" presId="urn:microsoft.com/office/officeart/2005/8/layout/hList1"/>
    <dgm:cxn modelId="{4B2529BC-AD94-442D-B9AC-7C64B710A9E0}" type="presParOf" srcId="{C64D4176-F0F3-4A12-A2A4-886B1B2D220B}" destId="{D94AE50D-7EAA-4B33-89EB-C71413A2D45E}" srcOrd="2" destOrd="0" presId="urn:microsoft.com/office/officeart/2005/8/layout/hList1"/>
    <dgm:cxn modelId="{7529CFE1-5A01-4084-BD49-FEC01205A839}" type="presParOf" srcId="{D94AE50D-7EAA-4B33-89EB-C71413A2D45E}" destId="{4CCE838F-F971-4241-9181-01724BCBDC8B}" srcOrd="0" destOrd="0" presId="urn:microsoft.com/office/officeart/2005/8/layout/hList1"/>
    <dgm:cxn modelId="{1963F3ED-F017-4927-9F57-1737C5782CA0}" type="presParOf" srcId="{D94AE50D-7EAA-4B33-89EB-C71413A2D45E}" destId="{6100B60D-235C-41A9-A0E2-6B064212782B}" srcOrd="1" destOrd="0" presId="urn:microsoft.com/office/officeart/2005/8/layout/hList1"/>
    <dgm:cxn modelId="{DD13A240-2003-4E37-93F0-5B93EA0A85D2}" type="presParOf" srcId="{C64D4176-F0F3-4A12-A2A4-886B1B2D220B}" destId="{A84A4B1F-3C26-4AC4-A91C-338209B294DC}" srcOrd="3" destOrd="0" presId="urn:microsoft.com/office/officeart/2005/8/layout/hList1"/>
    <dgm:cxn modelId="{356E0178-F6D0-4332-885A-C159E83096F9}" type="presParOf" srcId="{C64D4176-F0F3-4A12-A2A4-886B1B2D220B}" destId="{DA672F04-CA02-4408-82C9-FAE81CE76252}" srcOrd="4" destOrd="0" presId="urn:microsoft.com/office/officeart/2005/8/layout/hList1"/>
    <dgm:cxn modelId="{051BCA66-6384-4E4E-BBAD-D2192107492B}" type="presParOf" srcId="{DA672F04-CA02-4408-82C9-FAE81CE76252}" destId="{956CC6BF-8646-4D26-A558-85AB51552DB0}" srcOrd="0" destOrd="0" presId="urn:microsoft.com/office/officeart/2005/8/layout/hList1"/>
    <dgm:cxn modelId="{B13242D4-64CD-4047-92D6-81DBABA7E5D3}" type="presParOf" srcId="{DA672F04-CA02-4408-82C9-FAE81CE76252}" destId="{816A437B-5EF4-48B8-A3C6-409282605299}" srcOrd="1" destOrd="0" presId="urn:microsoft.com/office/officeart/2005/8/layout/hList1"/>
    <dgm:cxn modelId="{E75250BE-EE13-42C8-BE08-38B384B695AF}" type="presParOf" srcId="{C64D4176-F0F3-4A12-A2A4-886B1B2D220B}" destId="{BB45C69D-D50C-46CD-917E-6755CAF45D2A}" srcOrd="5" destOrd="0" presId="urn:microsoft.com/office/officeart/2005/8/layout/hList1"/>
    <dgm:cxn modelId="{B18E4A03-B8AC-42BD-9D76-DE2A0B5CB57D}" type="presParOf" srcId="{C64D4176-F0F3-4A12-A2A4-886B1B2D220B}" destId="{5CCEDE2D-4E93-4685-9CF7-89AC30C7C915}" srcOrd="6" destOrd="0" presId="urn:microsoft.com/office/officeart/2005/8/layout/hList1"/>
    <dgm:cxn modelId="{4340E0EB-3A0B-4DBF-8C16-526C58623C52}" type="presParOf" srcId="{5CCEDE2D-4E93-4685-9CF7-89AC30C7C915}" destId="{A5A9D174-4CEA-41CA-8FB1-6EAFE895E1DE}" srcOrd="0" destOrd="0" presId="urn:microsoft.com/office/officeart/2005/8/layout/hList1"/>
    <dgm:cxn modelId="{80FBD337-CD4E-4280-8F6A-BF7A8EB8A820}" type="presParOf" srcId="{5CCEDE2D-4E93-4685-9CF7-89AC30C7C915}" destId="{8495858C-F7AC-4D14-93DF-A71A99D069B1}" srcOrd="1" destOrd="0" presId="urn:microsoft.com/office/officeart/2005/8/layout/hList1"/>
    <dgm:cxn modelId="{4B646D69-CE9B-4577-B8B3-C8A12A4379BB}" type="presParOf" srcId="{C64D4176-F0F3-4A12-A2A4-886B1B2D220B}" destId="{5EACD71B-5E68-44EC-ABDF-FD7AB2ED9C7E}" srcOrd="7" destOrd="0" presId="urn:microsoft.com/office/officeart/2005/8/layout/hList1"/>
    <dgm:cxn modelId="{B5C78AAA-1622-46A8-8077-3890F482A9DA}" type="presParOf" srcId="{C64D4176-F0F3-4A12-A2A4-886B1B2D220B}" destId="{2C55A2CF-E43F-41AE-B3D1-6193D87EFEC5}" srcOrd="8" destOrd="0" presId="urn:microsoft.com/office/officeart/2005/8/layout/hList1"/>
    <dgm:cxn modelId="{58F0DDB6-3C51-4728-85F4-9E7779E195ED}" type="presParOf" srcId="{2C55A2CF-E43F-41AE-B3D1-6193D87EFEC5}" destId="{49641A13-4478-4CFE-B78D-A92E31F6F30C}" srcOrd="0" destOrd="0" presId="urn:microsoft.com/office/officeart/2005/8/layout/hList1"/>
    <dgm:cxn modelId="{E234FFFF-6097-4EA3-BD7A-E1EC02BF5FE7}" type="presParOf" srcId="{2C55A2CF-E43F-41AE-B3D1-6193D87EFEC5}" destId="{68CF62DD-7604-43B7-A9E7-2B115092F63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D19B1-039F-4A28-BD71-DDF267070F32}"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8CAF4636-E955-4975-B842-EA1A75540C87}">
      <dgm:prSet phldrT="[Text]" custT="1"/>
      <dgm:spPr/>
      <dgm:t>
        <a:bodyPr/>
        <a:lstStyle/>
        <a:p>
          <a:r>
            <a:rPr lang="en-US" sz="1200" b="1" dirty="0" smtClean="0">
              <a:latin typeface="Times New Roman" pitchFamily="18" charset="0"/>
              <a:cs typeface="Times New Roman" pitchFamily="18" charset="0"/>
            </a:rPr>
            <a:t>Day 6</a:t>
          </a:r>
          <a:endParaRPr lang="en-US" sz="1200" b="1" dirty="0">
            <a:latin typeface="Times New Roman" pitchFamily="18" charset="0"/>
            <a:cs typeface="Times New Roman" pitchFamily="18" charset="0"/>
          </a:endParaRPr>
        </a:p>
      </dgm:t>
    </dgm:pt>
    <dgm:pt modelId="{48F5CF4B-07F6-472A-9D4C-7949F2DF2267}" type="parTrans" cxnId="{E1307E06-556E-4681-B5BD-952F0FF00311}">
      <dgm:prSet/>
      <dgm:spPr/>
      <dgm:t>
        <a:bodyPr/>
        <a:lstStyle/>
        <a:p>
          <a:endParaRPr lang="en-US"/>
        </a:p>
      </dgm:t>
    </dgm:pt>
    <dgm:pt modelId="{093435C2-64DA-40E9-B517-4397A1446AA8}" type="sibTrans" cxnId="{E1307E06-556E-4681-B5BD-952F0FF00311}">
      <dgm:prSet/>
      <dgm:spPr/>
      <dgm:t>
        <a:bodyPr/>
        <a:lstStyle/>
        <a:p>
          <a:endParaRPr lang="en-US"/>
        </a:p>
      </dgm:t>
    </dgm:pt>
    <dgm:pt modelId="{3F65C6CA-AD29-4ECB-B619-AEC40DDBA08E}">
      <dgm:prSet phldrT="[Text]" custT="1"/>
      <dgm:spPr/>
      <dgm:t>
        <a:bodyPr/>
        <a:lstStyle/>
        <a:p>
          <a:r>
            <a:rPr lang="en-US" sz="1200" dirty="0" smtClean="0">
              <a:latin typeface="Times New Roman" pitchFamily="18" charset="0"/>
              <a:cs typeface="Times New Roman" pitchFamily="18" charset="0"/>
            </a:rPr>
            <a:t>10 minute class mini-lesson and discussion (based on homework, Cause/Event #3)</a:t>
          </a:r>
          <a:endParaRPr lang="en-US" sz="1200" dirty="0">
            <a:latin typeface="Times New Roman" pitchFamily="18" charset="0"/>
            <a:cs typeface="Times New Roman" pitchFamily="18" charset="0"/>
          </a:endParaRPr>
        </a:p>
      </dgm:t>
    </dgm:pt>
    <dgm:pt modelId="{24DD54BB-BFEA-4A96-9450-D5F164002A88}" type="parTrans" cxnId="{575CDACB-4C0A-439F-B2A8-3CD25B58F27C}">
      <dgm:prSet/>
      <dgm:spPr/>
      <dgm:t>
        <a:bodyPr/>
        <a:lstStyle/>
        <a:p>
          <a:endParaRPr lang="en-US"/>
        </a:p>
      </dgm:t>
    </dgm:pt>
    <dgm:pt modelId="{3E85F6DA-91DC-4D8C-B048-AB55221FB41F}" type="sibTrans" cxnId="{575CDACB-4C0A-439F-B2A8-3CD25B58F27C}">
      <dgm:prSet/>
      <dgm:spPr/>
      <dgm:t>
        <a:bodyPr/>
        <a:lstStyle/>
        <a:p>
          <a:endParaRPr lang="en-US"/>
        </a:p>
      </dgm:t>
    </dgm:pt>
    <dgm:pt modelId="{DAD83F88-FAB1-49B0-A15D-39073D4AB735}">
      <dgm:prSet phldrT="[Text]" custT="1"/>
      <dgm:spPr/>
      <dgm:t>
        <a:bodyPr/>
        <a:lstStyle/>
        <a:p>
          <a:r>
            <a:rPr lang="en-US" sz="1200" b="1" dirty="0" smtClean="0">
              <a:latin typeface="Times New Roman" pitchFamily="18" charset="0"/>
              <a:cs typeface="Times New Roman" pitchFamily="18" charset="0"/>
            </a:rPr>
            <a:t>Day 7</a:t>
          </a:r>
          <a:endParaRPr lang="en-US" sz="1200" b="1" dirty="0">
            <a:latin typeface="Times New Roman" pitchFamily="18" charset="0"/>
            <a:cs typeface="Times New Roman" pitchFamily="18" charset="0"/>
          </a:endParaRPr>
        </a:p>
      </dgm:t>
    </dgm:pt>
    <dgm:pt modelId="{2ADC07DC-9E46-4385-968B-EE6AF80A8295}" type="parTrans" cxnId="{796AE631-4347-4199-9D6C-8458CA2E9102}">
      <dgm:prSet/>
      <dgm:spPr/>
      <dgm:t>
        <a:bodyPr/>
        <a:lstStyle/>
        <a:p>
          <a:endParaRPr lang="en-US"/>
        </a:p>
      </dgm:t>
    </dgm:pt>
    <dgm:pt modelId="{022EF34D-B868-4697-9339-A4E2509D99E6}" type="sibTrans" cxnId="{796AE631-4347-4199-9D6C-8458CA2E9102}">
      <dgm:prSet/>
      <dgm:spPr/>
      <dgm:t>
        <a:bodyPr/>
        <a:lstStyle/>
        <a:p>
          <a:endParaRPr lang="en-US"/>
        </a:p>
      </dgm:t>
    </dgm:pt>
    <dgm:pt modelId="{D940FFA5-2D79-4DAC-8CDC-422719109C17}">
      <dgm:prSet phldrT="[Text]" custT="1"/>
      <dgm:spPr/>
      <dgm:t>
        <a:bodyPr/>
        <a:lstStyle/>
        <a:p>
          <a:r>
            <a:rPr lang="en-US" sz="1200" dirty="0" smtClean="0">
              <a:latin typeface="Times New Roman" pitchFamily="18" charset="0"/>
              <a:cs typeface="Times New Roman" pitchFamily="18" charset="0"/>
            </a:rPr>
            <a:t>Celebration!  </a:t>
          </a:r>
          <a:endParaRPr lang="en-US" sz="1200" dirty="0">
            <a:latin typeface="Times New Roman" pitchFamily="18" charset="0"/>
            <a:cs typeface="Times New Roman" pitchFamily="18" charset="0"/>
          </a:endParaRPr>
        </a:p>
      </dgm:t>
    </dgm:pt>
    <dgm:pt modelId="{B7F68545-898B-41B8-946E-1E4FDE88B45D}" type="parTrans" cxnId="{BF87C501-725A-4B8A-ADA3-4EFD33D9BDAF}">
      <dgm:prSet/>
      <dgm:spPr/>
      <dgm:t>
        <a:bodyPr/>
        <a:lstStyle/>
        <a:p>
          <a:endParaRPr lang="en-US"/>
        </a:p>
      </dgm:t>
    </dgm:pt>
    <dgm:pt modelId="{A44E9520-1D01-4956-9EC8-9FDF28972BE4}" type="sibTrans" cxnId="{BF87C501-725A-4B8A-ADA3-4EFD33D9BDAF}">
      <dgm:prSet/>
      <dgm:spPr/>
      <dgm:t>
        <a:bodyPr/>
        <a:lstStyle/>
        <a:p>
          <a:endParaRPr lang="en-US"/>
        </a:p>
      </dgm:t>
    </dgm:pt>
    <dgm:pt modelId="{5103B585-7C2D-4FEE-B308-CBEF562E332F}">
      <dgm:prSet phldrT="[Text]" custT="1"/>
      <dgm:spPr/>
      <dgm:t>
        <a:bodyPr/>
        <a:lstStyle/>
        <a:p>
          <a:r>
            <a:rPr lang="en-US" sz="1200" b="1" dirty="0" smtClean="0">
              <a:latin typeface="Times New Roman" pitchFamily="18" charset="0"/>
              <a:cs typeface="Times New Roman" pitchFamily="18" charset="0"/>
            </a:rPr>
            <a:t>Day 8</a:t>
          </a:r>
          <a:endParaRPr lang="en-US" sz="1200" b="1" dirty="0">
            <a:latin typeface="Times New Roman" pitchFamily="18" charset="0"/>
            <a:cs typeface="Times New Roman" pitchFamily="18" charset="0"/>
          </a:endParaRPr>
        </a:p>
      </dgm:t>
    </dgm:pt>
    <dgm:pt modelId="{77B09CAA-20F7-4A4F-A310-948763C690F6}" type="parTrans" cxnId="{EA2C1BE3-A839-4D2F-8A65-781F858CF61F}">
      <dgm:prSet/>
      <dgm:spPr/>
      <dgm:t>
        <a:bodyPr/>
        <a:lstStyle/>
        <a:p>
          <a:endParaRPr lang="en-US"/>
        </a:p>
      </dgm:t>
    </dgm:pt>
    <dgm:pt modelId="{F5B422A8-1E91-4898-ABEC-605C677C8B3D}" type="sibTrans" cxnId="{EA2C1BE3-A839-4D2F-8A65-781F858CF61F}">
      <dgm:prSet/>
      <dgm:spPr/>
      <dgm:t>
        <a:bodyPr/>
        <a:lstStyle/>
        <a:p>
          <a:endParaRPr lang="en-US"/>
        </a:p>
      </dgm:t>
    </dgm:pt>
    <dgm:pt modelId="{CB9C60DE-6864-406A-926C-14CCECAC5F31}">
      <dgm:prSet phldrT="[Text]" custT="1"/>
      <dgm:spPr/>
      <dgm:t>
        <a:bodyPr/>
        <a:lstStyle/>
        <a:p>
          <a:r>
            <a:rPr lang="en-US" sz="1200" b="1" dirty="0" smtClean="0">
              <a:latin typeface="Times New Roman" pitchFamily="18" charset="0"/>
              <a:cs typeface="Times New Roman" pitchFamily="18" charset="0"/>
            </a:rPr>
            <a:t>Day 9</a:t>
          </a:r>
          <a:endParaRPr lang="en-US" sz="1200" b="1" dirty="0">
            <a:latin typeface="Times New Roman" pitchFamily="18" charset="0"/>
            <a:cs typeface="Times New Roman" pitchFamily="18" charset="0"/>
          </a:endParaRPr>
        </a:p>
      </dgm:t>
    </dgm:pt>
    <dgm:pt modelId="{90390299-EF49-46EF-9885-84529672A638}" type="parTrans" cxnId="{20D05756-D86B-4E7F-9232-22B8552FDEBE}">
      <dgm:prSet/>
      <dgm:spPr/>
      <dgm:t>
        <a:bodyPr/>
        <a:lstStyle/>
        <a:p>
          <a:endParaRPr lang="en-US"/>
        </a:p>
      </dgm:t>
    </dgm:pt>
    <dgm:pt modelId="{A3DC1BCD-A392-4AE0-89B7-CF690653F537}" type="sibTrans" cxnId="{20D05756-D86B-4E7F-9232-22B8552FDEBE}">
      <dgm:prSet/>
      <dgm:spPr/>
      <dgm:t>
        <a:bodyPr/>
        <a:lstStyle/>
        <a:p>
          <a:endParaRPr lang="en-US"/>
        </a:p>
      </dgm:t>
    </dgm:pt>
    <dgm:pt modelId="{505FF278-6B00-47B7-BBEE-570193BC6C45}">
      <dgm:prSet phldrT="[Text]" custT="1"/>
      <dgm:spPr/>
      <dgm:t>
        <a:bodyPr/>
        <a:lstStyle/>
        <a:p>
          <a:r>
            <a:rPr lang="en-US" sz="1200" b="1" dirty="0" smtClean="0">
              <a:latin typeface="Times New Roman" pitchFamily="18" charset="0"/>
              <a:cs typeface="Times New Roman" pitchFamily="18" charset="0"/>
            </a:rPr>
            <a:t>Day 10</a:t>
          </a:r>
          <a:endParaRPr lang="en-US" sz="1200" b="1" dirty="0">
            <a:latin typeface="Times New Roman" pitchFamily="18" charset="0"/>
            <a:cs typeface="Times New Roman" pitchFamily="18" charset="0"/>
          </a:endParaRPr>
        </a:p>
      </dgm:t>
    </dgm:pt>
    <dgm:pt modelId="{CC2F722D-3F53-4558-BF7A-843F01BBF2DE}" type="parTrans" cxnId="{068079CF-2E86-42C5-BD82-0AF4CB6E2E71}">
      <dgm:prSet/>
      <dgm:spPr/>
      <dgm:t>
        <a:bodyPr/>
        <a:lstStyle/>
        <a:p>
          <a:endParaRPr lang="en-US"/>
        </a:p>
      </dgm:t>
    </dgm:pt>
    <dgm:pt modelId="{D91E3958-ECE8-44C2-B200-F68E42968B3B}" type="sibTrans" cxnId="{068079CF-2E86-42C5-BD82-0AF4CB6E2E71}">
      <dgm:prSet/>
      <dgm:spPr/>
      <dgm:t>
        <a:bodyPr/>
        <a:lstStyle/>
        <a:p>
          <a:endParaRPr lang="en-US"/>
        </a:p>
      </dgm:t>
    </dgm:pt>
    <dgm:pt modelId="{2EC625DC-FAA3-4251-B613-096CB83138B7}">
      <dgm:prSet phldrT="[Text]" custT="1"/>
      <dgm:spPr/>
      <dgm:t>
        <a:bodyPr/>
        <a:lstStyle/>
        <a:p>
          <a:r>
            <a:rPr lang="en-US" sz="1200" dirty="0" smtClean="0">
              <a:latin typeface="Times New Roman" pitchFamily="18" charset="0"/>
              <a:cs typeface="Times New Roman" pitchFamily="18" charset="0"/>
            </a:rPr>
            <a:t>10 minute class mini-lesson and discussion (based on homework, Cause/Event #4)</a:t>
          </a:r>
          <a:endParaRPr lang="en-US" sz="1200" dirty="0">
            <a:latin typeface="Times New Roman" pitchFamily="18" charset="0"/>
            <a:cs typeface="Times New Roman" pitchFamily="18" charset="0"/>
          </a:endParaRPr>
        </a:p>
      </dgm:t>
    </dgm:pt>
    <dgm:pt modelId="{E7202975-B16C-4DEF-99C1-B23E6603BADD}" type="parTrans" cxnId="{7E474137-EEC6-4818-AE2F-7EFC09C55FC0}">
      <dgm:prSet/>
      <dgm:spPr/>
      <dgm:t>
        <a:bodyPr/>
        <a:lstStyle/>
        <a:p>
          <a:endParaRPr lang="en-US"/>
        </a:p>
      </dgm:t>
    </dgm:pt>
    <dgm:pt modelId="{931B98B0-E4C1-47F8-B470-28BA0779DE10}" type="sibTrans" cxnId="{7E474137-EEC6-4818-AE2F-7EFC09C55FC0}">
      <dgm:prSet/>
      <dgm:spPr/>
      <dgm:t>
        <a:bodyPr/>
        <a:lstStyle/>
        <a:p>
          <a:endParaRPr lang="en-US"/>
        </a:p>
      </dgm:t>
    </dgm:pt>
    <dgm:pt modelId="{91E2FAEB-A1AE-4D1A-9A58-22A0A5856801}">
      <dgm:prSet phldrT="[Text]" custT="1"/>
      <dgm:spPr/>
      <dgm:t>
        <a:bodyPr/>
        <a:lstStyle/>
        <a:p>
          <a:r>
            <a:rPr lang="en-US" sz="1200" dirty="0" smtClean="0">
              <a:latin typeface="Times New Roman" pitchFamily="18" charset="0"/>
              <a:cs typeface="Times New Roman" pitchFamily="18" charset="0"/>
            </a:rPr>
            <a:t>10 minute class mini-lesson and discussion--- Review of events and discussion of connections to current events</a:t>
          </a:r>
          <a:endParaRPr lang="en-US" sz="1200" dirty="0">
            <a:latin typeface="Times New Roman" pitchFamily="18" charset="0"/>
            <a:cs typeface="Times New Roman" pitchFamily="18" charset="0"/>
          </a:endParaRPr>
        </a:p>
      </dgm:t>
    </dgm:pt>
    <dgm:pt modelId="{36887CC4-D66E-40A1-B644-6E2A9D3C846F}" type="parTrans" cxnId="{C1AA5F4B-4AE7-4969-83A5-18B4CA1ECAE5}">
      <dgm:prSet/>
      <dgm:spPr/>
      <dgm:t>
        <a:bodyPr/>
        <a:lstStyle/>
        <a:p>
          <a:endParaRPr lang="en-US"/>
        </a:p>
      </dgm:t>
    </dgm:pt>
    <dgm:pt modelId="{FE2D1FA3-8E73-4D2B-9387-7DBD6C195EC4}" type="sibTrans" cxnId="{C1AA5F4B-4AE7-4969-83A5-18B4CA1ECAE5}">
      <dgm:prSet/>
      <dgm:spPr/>
      <dgm:t>
        <a:bodyPr/>
        <a:lstStyle/>
        <a:p>
          <a:endParaRPr lang="en-US"/>
        </a:p>
      </dgm:t>
    </dgm:pt>
    <dgm:pt modelId="{142C18F3-1F54-4679-872D-6D6F4C2B30FD}">
      <dgm:prSet phldrT="[Text]" custT="1"/>
      <dgm:spPr/>
      <dgm:t>
        <a:bodyPr/>
        <a:lstStyle/>
        <a:p>
          <a:r>
            <a:rPr lang="en-US" sz="1200" dirty="0" smtClean="0">
              <a:latin typeface="Times New Roman" pitchFamily="18" charset="0"/>
              <a:cs typeface="Times New Roman" pitchFamily="18" charset="0"/>
            </a:rPr>
            <a:t>Performances &amp; Filming </a:t>
          </a:r>
          <a:endParaRPr lang="en-US" sz="1200" dirty="0">
            <a:latin typeface="Times New Roman" pitchFamily="18" charset="0"/>
            <a:cs typeface="Times New Roman" pitchFamily="18" charset="0"/>
          </a:endParaRPr>
        </a:p>
      </dgm:t>
    </dgm:pt>
    <dgm:pt modelId="{DCE032A6-803D-4B86-8953-6E165BFD60AB}" type="parTrans" cxnId="{E42E8722-DEE6-4C34-8679-E9F881A32655}">
      <dgm:prSet/>
      <dgm:spPr/>
      <dgm:t>
        <a:bodyPr/>
        <a:lstStyle/>
        <a:p>
          <a:endParaRPr lang="en-US"/>
        </a:p>
      </dgm:t>
    </dgm:pt>
    <dgm:pt modelId="{B534767A-99AD-400A-BEED-7E80533974AE}" type="sibTrans" cxnId="{E42E8722-DEE6-4C34-8679-E9F881A32655}">
      <dgm:prSet/>
      <dgm:spPr/>
      <dgm:t>
        <a:bodyPr/>
        <a:lstStyle/>
        <a:p>
          <a:endParaRPr lang="en-US"/>
        </a:p>
      </dgm:t>
    </dgm:pt>
    <dgm:pt modelId="{C824465B-0F26-47AC-8EC7-BF5718FAAB0F}">
      <dgm:prSet phldrT="[Text]" custT="1"/>
      <dgm:spPr/>
      <dgm:t>
        <a:bodyPr/>
        <a:lstStyle/>
        <a:p>
          <a:r>
            <a:rPr lang="en-US" sz="1200" dirty="0" smtClean="0">
              <a:latin typeface="Times New Roman" pitchFamily="18" charset="0"/>
              <a:cs typeface="Times New Roman" pitchFamily="18" charset="0"/>
            </a:rPr>
            <a:t>Performances &amp; Filming</a:t>
          </a:r>
          <a:endParaRPr lang="en-US" sz="1200" dirty="0">
            <a:latin typeface="Times New Roman" pitchFamily="18" charset="0"/>
            <a:cs typeface="Times New Roman" pitchFamily="18" charset="0"/>
          </a:endParaRPr>
        </a:p>
      </dgm:t>
    </dgm:pt>
    <dgm:pt modelId="{3060F5C3-4F20-471A-A5AF-9286DE03ECF0}" type="parTrans" cxnId="{998422E1-695B-4BD3-8EFA-B666D64026F5}">
      <dgm:prSet/>
      <dgm:spPr/>
      <dgm:t>
        <a:bodyPr/>
        <a:lstStyle/>
        <a:p>
          <a:endParaRPr lang="en-US"/>
        </a:p>
      </dgm:t>
    </dgm:pt>
    <dgm:pt modelId="{A479E8B1-EF38-4AC9-99D5-1C699EC93BF8}" type="sibTrans" cxnId="{998422E1-695B-4BD3-8EFA-B666D64026F5}">
      <dgm:prSet/>
      <dgm:spPr/>
      <dgm:t>
        <a:bodyPr/>
        <a:lstStyle/>
        <a:p>
          <a:endParaRPr lang="en-US"/>
        </a:p>
      </dgm:t>
    </dgm:pt>
    <dgm:pt modelId="{DD41F890-C601-46EB-A865-ED8FAE48C67B}">
      <dgm:prSet phldrT="[Text]" custT="1"/>
      <dgm:spPr/>
      <dgm:t>
        <a:bodyPr/>
        <a:lstStyle/>
        <a:p>
          <a:r>
            <a:rPr lang="en-US" sz="1200" dirty="0" smtClean="0">
              <a:latin typeface="Times New Roman" pitchFamily="18" charset="0"/>
              <a:cs typeface="Times New Roman" pitchFamily="18" charset="0"/>
            </a:rPr>
            <a:t>Self-Assessment and Reflection</a:t>
          </a:r>
          <a:endParaRPr lang="en-US" sz="1200" dirty="0">
            <a:latin typeface="Times New Roman" pitchFamily="18" charset="0"/>
            <a:cs typeface="Times New Roman" pitchFamily="18" charset="0"/>
          </a:endParaRPr>
        </a:p>
      </dgm:t>
    </dgm:pt>
    <dgm:pt modelId="{B46AAEB6-4289-4997-8CD3-07B391DF374F}" type="parTrans" cxnId="{A4B75DD9-8240-4BB5-80DC-CD401492938B}">
      <dgm:prSet/>
      <dgm:spPr/>
      <dgm:t>
        <a:bodyPr/>
        <a:lstStyle/>
        <a:p>
          <a:endParaRPr lang="en-US"/>
        </a:p>
      </dgm:t>
    </dgm:pt>
    <dgm:pt modelId="{04CAB7C7-CB0D-4173-9B24-EC82FD193EBF}" type="sibTrans" cxnId="{A4B75DD9-8240-4BB5-80DC-CD401492938B}">
      <dgm:prSet/>
      <dgm:spPr/>
      <dgm:t>
        <a:bodyPr/>
        <a:lstStyle/>
        <a:p>
          <a:endParaRPr lang="en-US"/>
        </a:p>
      </dgm:t>
    </dgm:pt>
    <dgm:pt modelId="{8009239F-5AF6-4F8F-A317-E5315265C64B}">
      <dgm:prSet phldrT="[Text]" custT="1"/>
      <dgm:spPr/>
      <dgm:t>
        <a:bodyPr/>
        <a:lstStyle/>
        <a:p>
          <a:r>
            <a:rPr lang="en-US" sz="1200" dirty="0" smtClean="0">
              <a:latin typeface="Times New Roman" pitchFamily="18" charset="0"/>
              <a:cs typeface="Times New Roman" pitchFamily="18" charset="0"/>
            </a:rPr>
            <a:t>Rehearsals/Teacher check-in</a:t>
          </a:r>
          <a:endParaRPr lang="en-US" sz="1200" dirty="0">
            <a:latin typeface="Times New Roman" pitchFamily="18" charset="0"/>
            <a:cs typeface="Times New Roman" pitchFamily="18" charset="0"/>
          </a:endParaRPr>
        </a:p>
      </dgm:t>
    </dgm:pt>
    <dgm:pt modelId="{286790F8-C73D-4339-B518-BE7799B221A5}" type="parTrans" cxnId="{35F4618C-0BBE-442F-9902-44699464525B}">
      <dgm:prSet/>
      <dgm:spPr/>
      <dgm:t>
        <a:bodyPr/>
        <a:lstStyle/>
        <a:p>
          <a:endParaRPr lang="en-US"/>
        </a:p>
      </dgm:t>
    </dgm:pt>
    <dgm:pt modelId="{3AE29AB0-DB00-49F9-956C-D6747042A05B}" type="sibTrans" cxnId="{35F4618C-0BBE-442F-9902-44699464525B}">
      <dgm:prSet/>
      <dgm:spPr/>
      <dgm:t>
        <a:bodyPr/>
        <a:lstStyle/>
        <a:p>
          <a:endParaRPr lang="en-US"/>
        </a:p>
      </dgm:t>
    </dgm:pt>
    <dgm:pt modelId="{C2DCEE1B-776D-4100-A89E-44EDB6EE54C4}">
      <dgm:prSet phldrT="[Text]" custT="1"/>
      <dgm:spPr/>
      <dgm:t>
        <a:bodyPr/>
        <a:lstStyle/>
        <a:p>
          <a:endParaRPr lang="en-US" sz="1200" dirty="0">
            <a:latin typeface="Times New Roman" pitchFamily="18" charset="0"/>
            <a:cs typeface="Times New Roman" pitchFamily="18" charset="0"/>
          </a:endParaRPr>
        </a:p>
      </dgm:t>
    </dgm:pt>
    <dgm:pt modelId="{1B4E6913-27B1-4BC5-AFF9-CBA19B3C3E33}" type="parTrans" cxnId="{349ADED8-E131-4BB8-9E75-C0A79F5319F7}">
      <dgm:prSet/>
      <dgm:spPr/>
      <dgm:t>
        <a:bodyPr/>
        <a:lstStyle/>
        <a:p>
          <a:endParaRPr lang="en-US"/>
        </a:p>
      </dgm:t>
    </dgm:pt>
    <dgm:pt modelId="{F5FC1B38-7CA1-4A7B-B506-6E6FDB675B7F}" type="sibTrans" cxnId="{349ADED8-E131-4BB8-9E75-C0A79F5319F7}">
      <dgm:prSet/>
      <dgm:spPr/>
      <dgm:t>
        <a:bodyPr/>
        <a:lstStyle/>
        <a:p>
          <a:endParaRPr lang="en-US"/>
        </a:p>
      </dgm:t>
    </dgm:pt>
    <dgm:pt modelId="{0C1A41AB-CA1F-4990-A684-5FF08590DAB0}">
      <dgm:prSet phldrT="[Text]" custT="1"/>
      <dgm:spPr/>
      <dgm:t>
        <a:bodyPr/>
        <a:lstStyle/>
        <a:p>
          <a:r>
            <a:rPr lang="en-US" sz="1200" dirty="0" smtClean="0">
              <a:latin typeface="Times New Roman" pitchFamily="18" charset="0"/>
              <a:cs typeface="Times New Roman" pitchFamily="18" charset="0"/>
            </a:rPr>
            <a:t>Assign homework: Use the internet to find a picture for group’s green screen background</a:t>
          </a:r>
          <a:endParaRPr lang="en-US" sz="1200" dirty="0">
            <a:latin typeface="Times New Roman" pitchFamily="18" charset="0"/>
            <a:cs typeface="Times New Roman" pitchFamily="18" charset="0"/>
          </a:endParaRPr>
        </a:p>
      </dgm:t>
    </dgm:pt>
    <dgm:pt modelId="{9BF77947-BFC3-4395-96C6-282E1C635A64}" type="parTrans" cxnId="{B23E143C-4FD7-45DF-9296-E034E795EA66}">
      <dgm:prSet/>
      <dgm:spPr/>
      <dgm:t>
        <a:bodyPr/>
        <a:lstStyle/>
        <a:p>
          <a:endParaRPr lang="en-US"/>
        </a:p>
      </dgm:t>
    </dgm:pt>
    <dgm:pt modelId="{5ED12AA5-EEF0-477D-A3E1-389B94A83317}" type="sibTrans" cxnId="{B23E143C-4FD7-45DF-9296-E034E795EA66}">
      <dgm:prSet/>
      <dgm:spPr/>
      <dgm:t>
        <a:bodyPr/>
        <a:lstStyle/>
        <a:p>
          <a:endParaRPr lang="en-US"/>
        </a:p>
      </dgm:t>
    </dgm:pt>
    <dgm:pt modelId="{6EB7D956-8840-492D-8CA0-2E8AEA0A6894}">
      <dgm:prSet phldrT="[Text]" custT="1"/>
      <dgm:spPr/>
      <dgm:t>
        <a:bodyPr/>
        <a:lstStyle/>
        <a:p>
          <a:r>
            <a:rPr lang="en-US" sz="1200" dirty="0" smtClean="0">
              <a:latin typeface="Times New Roman" pitchFamily="18" charset="0"/>
              <a:cs typeface="Times New Roman" pitchFamily="18" charset="0"/>
            </a:rPr>
            <a:t>Assign homework: Cause/Event #4</a:t>
          </a:r>
          <a:endParaRPr lang="en-US" sz="1200" dirty="0">
            <a:latin typeface="Times New Roman" pitchFamily="18" charset="0"/>
            <a:cs typeface="Times New Roman" pitchFamily="18" charset="0"/>
          </a:endParaRPr>
        </a:p>
      </dgm:t>
    </dgm:pt>
    <dgm:pt modelId="{BAC42146-8A6E-4C7E-8BF8-ADF645215686}" type="parTrans" cxnId="{FF3CEDF4-9E2C-4D4E-9468-C0BBA4DB8A92}">
      <dgm:prSet/>
      <dgm:spPr/>
      <dgm:t>
        <a:bodyPr/>
        <a:lstStyle/>
        <a:p>
          <a:endParaRPr lang="en-US"/>
        </a:p>
      </dgm:t>
    </dgm:pt>
    <dgm:pt modelId="{BF17C3BE-8FC5-46D5-A6F6-DA8991AB5D04}" type="sibTrans" cxnId="{FF3CEDF4-9E2C-4D4E-9468-C0BBA4DB8A92}">
      <dgm:prSet/>
      <dgm:spPr/>
      <dgm:t>
        <a:bodyPr/>
        <a:lstStyle/>
        <a:p>
          <a:endParaRPr lang="en-US"/>
        </a:p>
      </dgm:t>
    </dgm:pt>
    <dgm:pt modelId="{93391A87-C1C5-4117-8544-499C78136546}">
      <dgm:prSet phldrT="[Text]" custT="1"/>
      <dgm:spPr/>
      <dgm:t>
        <a:bodyPr/>
        <a:lstStyle/>
        <a:p>
          <a:r>
            <a:rPr lang="en-US" sz="1200" dirty="0" smtClean="0">
              <a:latin typeface="Times New Roman" pitchFamily="18" charset="0"/>
              <a:cs typeface="Times New Roman" pitchFamily="18" charset="0"/>
            </a:rPr>
            <a:t>Students will view the filmed skits and see the computer generated images in each skit for the first time</a:t>
          </a:r>
          <a:endParaRPr lang="en-US" sz="1200" dirty="0">
            <a:latin typeface="Times New Roman" pitchFamily="18" charset="0"/>
            <a:cs typeface="Times New Roman" pitchFamily="18" charset="0"/>
          </a:endParaRPr>
        </a:p>
      </dgm:t>
    </dgm:pt>
    <dgm:pt modelId="{68AC4B54-85E6-4008-8EE2-0183337B99D3}" type="parTrans" cxnId="{14D18854-4C07-4CD6-92D2-094BD219EBD6}">
      <dgm:prSet/>
      <dgm:spPr/>
      <dgm:t>
        <a:bodyPr/>
        <a:lstStyle/>
        <a:p>
          <a:endParaRPr lang="en-US"/>
        </a:p>
      </dgm:t>
    </dgm:pt>
    <dgm:pt modelId="{211659A1-069D-4C7C-9493-801C11184BC4}" type="sibTrans" cxnId="{14D18854-4C07-4CD6-92D2-094BD219EBD6}">
      <dgm:prSet/>
      <dgm:spPr/>
      <dgm:t>
        <a:bodyPr/>
        <a:lstStyle/>
        <a:p>
          <a:endParaRPr lang="en-US"/>
        </a:p>
      </dgm:t>
    </dgm:pt>
    <dgm:pt modelId="{1C5035DC-289E-47A4-9B44-9ADB56A14BA9}">
      <dgm:prSet phldrT="[Text]" custT="1"/>
      <dgm:spPr/>
      <dgm:t>
        <a:bodyPr/>
        <a:lstStyle/>
        <a:p>
          <a:endParaRPr lang="en-US" sz="1200" dirty="0">
            <a:latin typeface="Times New Roman" pitchFamily="18" charset="0"/>
            <a:cs typeface="Times New Roman" pitchFamily="18" charset="0"/>
          </a:endParaRPr>
        </a:p>
      </dgm:t>
    </dgm:pt>
    <dgm:pt modelId="{CA5807E6-5C3B-4882-87C9-39563482DFE2}" type="parTrans" cxnId="{5C3B4540-5C0A-456D-A3B1-9E3DD3250B48}">
      <dgm:prSet/>
      <dgm:spPr/>
      <dgm:t>
        <a:bodyPr/>
        <a:lstStyle/>
        <a:p>
          <a:endParaRPr lang="en-US"/>
        </a:p>
      </dgm:t>
    </dgm:pt>
    <dgm:pt modelId="{DBCE797E-E32A-483E-BD48-55006C9568E8}" type="sibTrans" cxnId="{5C3B4540-5C0A-456D-A3B1-9E3DD3250B48}">
      <dgm:prSet/>
      <dgm:spPr/>
      <dgm:t>
        <a:bodyPr/>
        <a:lstStyle/>
        <a:p>
          <a:endParaRPr lang="en-US"/>
        </a:p>
      </dgm:t>
    </dgm:pt>
    <dgm:pt modelId="{36F8F5AD-DDA0-481A-9AEB-AE4892AD1467}">
      <dgm:prSet phldrT="[Text]" custT="1"/>
      <dgm:spPr/>
      <dgm:t>
        <a:bodyPr/>
        <a:lstStyle/>
        <a:p>
          <a:endParaRPr lang="en-US" sz="1200" dirty="0">
            <a:latin typeface="Times New Roman" pitchFamily="18" charset="0"/>
            <a:cs typeface="Times New Roman" pitchFamily="18" charset="0"/>
          </a:endParaRPr>
        </a:p>
      </dgm:t>
    </dgm:pt>
    <dgm:pt modelId="{4B18FBCE-4DA6-448F-97D1-B465967EF038}" type="parTrans" cxnId="{53BF069A-37A5-47B8-B370-32985A7645EF}">
      <dgm:prSet/>
      <dgm:spPr/>
      <dgm:t>
        <a:bodyPr/>
        <a:lstStyle/>
        <a:p>
          <a:endParaRPr lang="en-US"/>
        </a:p>
      </dgm:t>
    </dgm:pt>
    <dgm:pt modelId="{280EF825-5C81-460F-A26D-FE7993701B8D}" type="sibTrans" cxnId="{53BF069A-37A5-47B8-B370-32985A7645EF}">
      <dgm:prSet/>
      <dgm:spPr/>
      <dgm:t>
        <a:bodyPr/>
        <a:lstStyle/>
        <a:p>
          <a:endParaRPr lang="en-US"/>
        </a:p>
      </dgm:t>
    </dgm:pt>
    <dgm:pt modelId="{FF82DC67-7ADD-4FA5-BF02-710C8D74238A}">
      <dgm:prSet phldrT="[Text]" custT="1"/>
      <dgm:spPr/>
      <dgm:t>
        <a:bodyPr/>
        <a:lstStyle/>
        <a:p>
          <a:r>
            <a:rPr lang="en-US" sz="1200" dirty="0" smtClean="0">
              <a:latin typeface="Times New Roman" pitchFamily="18" charset="0"/>
              <a:cs typeface="Times New Roman" pitchFamily="18" charset="0"/>
            </a:rPr>
            <a:t>Rehearsals/Teacher check-in</a:t>
          </a:r>
          <a:endParaRPr lang="en-US" sz="1200" dirty="0">
            <a:latin typeface="Times New Roman" pitchFamily="18" charset="0"/>
            <a:cs typeface="Times New Roman" pitchFamily="18" charset="0"/>
          </a:endParaRPr>
        </a:p>
      </dgm:t>
    </dgm:pt>
    <dgm:pt modelId="{59B82446-5C98-4211-9514-A1C499D57EEE}" type="parTrans" cxnId="{ACE889FD-6598-4C86-8871-E5A74BB8ACBE}">
      <dgm:prSet/>
      <dgm:spPr/>
      <dgm:t>
        <a:bodyPr/>
        <a:lstStyle/>
        <a:p>
          <a:endParaRPr lang="en-US"/>
        </a:p>
      </dgm:t>
    </dgm:pt>
    <dgm:pt modelId="{F5EB116E-18C0-494F-A245-B4395BABA68F}" type="sibTrans" cxnId="{ACE889FD-6598-4C86-8871-E5A74BB8ACBE}">
      <dgm:prSet/>
      <dgm:spPr/>
      <dgm:t>
        <a:bodyPr/>
        <a:lstStyle/>
        <a:p>
          <a:endParaRPr lang="en-US"/>
        </a:p>
      </dgm:t>
    </dgm:pt>
    <dgm:pt modelId="{63BF3451-4A47-4294-AD42-8E1C6524F1A0}">
      <dgm:prSet phldrT="[Text]" custT="1"/>
      <dgm:spPr/>
      <dgm:t>
        <a:bodyPr/>
        <a:lstStyle/>
        <a:p>
          <a:endParaRPr lang="en-US" sz="1200" dirty="0">
            <a:latin typeface="Times New Roman" pitchFamily="18" charset="0"/>
            <a:cs typeface="Times New Roman" pitchFamily="18" charset="0"/>
          </a:endParaRPr>
        </a:p>
      </dgm:t>
    </dgm:pt>
    <dgm:pt modelId="{67E2EF96-82D7-486C-A561-3A2BFCC376A1}" type="parTrans" cxnId="{D229A15F-8C4A-4E1D-B9B9-21E22C6BB838}">
      <dgm:prSet/>
      <dgm:spPr/>
    </dgm:pt>
    <dgm:pt modelId="{BCFA9D89-5705-42EB-A33A-FC7ACEA3E4B3}" type="sibTrans" cxnId="{D229A15F-8C4A-4E1D-B9B9-21E22C6BB838}">
      <dgm:prSet/>
      <dgm:spPr/>
    </dgm:pt>
    <dgm:pt modelId="{17D074BA-DC70-4A65-881E-241890A21764}" type="pres">
      <dgm:prSet presAssocID="{629D19B1-039F-4A28-BD71-DDF267070F32}" presName="Name0" presStyleCnt="0">
        <dgm:presLayoutVars>
          <dgm:dir/>
          <dgm:animLvl val="lvl"/>
          <dgm:resizeHandles val="exact"/>
        </dgm:presLayoutVars>
      </dgm:prSet>
      <dgm:spPr/>
      <dgm:t>
        <a:bodyPr/>
        <a:lstStyle/>
        <a:p>
          <a:endParaRPr lang="en-US"/>
        </a:p>
      </dgm:t>
    </dgm:pt>
    <dgm:pt modelId="{0017B6C0-B1CF-4891-A071-751DD8E941B8}" type="pres">
      <dgm:prSet presAssocID="{8CAF4636-E955-4975-B842-EA1A75540C87}" presName="composite" presStyleCnt="0"/>
      <dgm:spPr/>
    </dgm:pt>
    <dgm:pt modelId="{FEC8213F-6F14-4A8D-8EA5-60C4B96C72AB}" type="pres">
      <dgm:prSet presAssocID="{8CAF4636-E955-4975-B842-EA1A75540C87}" presName="parTx" presStyleLbl="alignNode1" presStyleIdx="0" presStyleCnt="5">
        <dgm:presLayoutVars>
          <dgm:chMax val="0"/>
          <dgm:chPref val="0"/>
          <dgm:bulletEnabled val="1"/>
        </dgm:presLayoutVars>
      </dgm:prSet>
      <dgm:spPr/>
      <dgm:t>
        <a:bodyPr/>
        <a:lstStyle/>
        <a:p>
          <a:endParaRPr lang="en-US"/>
        </a:p>
      </dgm:t>
    </dgm:pt>
    <dgm:pt modelId="{F2752AB6-6F8B-4112-B3A9-B3896D4A235B}" type="pres">
      <dgm:prSet presAssocID="{8CAF4636-E955-4975-B842-EA1A75540C87}" presName="desTx" presStyleLbl="alignAccFollowNode1" presStyleIdx="0" presStyleCnt="5">
        <dgm:presLayoutVars>
          <dgm:bulletEnabled val="1"/>
        </dgm:presLayoutVars>
      </dgm:prSet>
      <dgm:spPr/>
      <dgm:t>
        <a:bodyPr/>
        <a:lstStyle/>
        <a:p>
          <a:endParaRPr lang="en-US"/>
        </a:p>
      </dgm:t>
    </dgm:pt>
    <dgm:pt modelId="{29247DE2-48CF-4C14-B216-76DAE7CB9331}" type="pres">
      <dgm:prSet presAssocID="{093435C2-64DA-40E9-B517-4397A1446AA8}" presName="space" presStyleCnt="0"/>
      <dgm:spPr/>
    </dgm:pt>
    <dgm:pt modelId="{68FF6EB7-31A9-4505-9A0B-653E4335AEE8}" type="pres">
      <dgm:prSet presAssocID="{DAD83F88-FAB1-49B0-A15D-39073D4AB735}" presName="composite" presStyleCnt="0"/>
      <dgm:spPr/>
    </dgm:pt>
    <dgm:pt modelId="{0E8BB0CE-A8E1-48D3-AC17-7B8C71D94504}" type="pres">
      <dgm:prSet presAssocID="{DAD83F88-FAB1-49B0-A15D-39073D4AB735}" presName="parTx" presStyleLbl="alignNode1" presStyleIdx="1" presStyleCnt="5">
        <dgm:presLayoutVars>
          <dgm:chMax val="0"/>
          <dgm:chPref val="0"/>
          <dgm:bulletEnabled val="1"/>
        </dgm:presLayoutVars>
      </dgm:prSet>
      <dgm:spPr/>
      <dgm:t>
        <a:bodyPr/>
        <a:lstStyle/>
        <a:p>
          <a:endParaRPr lang="en-US"/>
        </a:p>
      </dgm:t>
    </dgm:pt>
    <dgm:pt modelId="{A4FD6717-68D9-4DAE-8684-0A4562C975C5}" type="pres">
      <dgm:prSet presAssocID="{DAD83F88-FAB1-49B0-A15D-39073D4AB735}" presName="desTx" presStyleLbl="alignAccFollowNode1" presStyleIdx="1" presStyleCnt="5">
        <dgm:presLayoutVars>
          <dgm:bulletEnabled val="1"/>
        </dgm:presLayoutVars>
      </dgm:prSet>
      <dgm:spPr/>
      <dgm:t>
        <a:bodyPr/>
        <a:lstStyle/>
        <a:p>
          <a:endParaRPr lang="en-US"/>
        </a:p>
      </dgm:t>
    </dgm:pt>
    <dgm:pt modelId="{43213F2C-D9A8-4D73-9BE8-1B1B79DBD759}" type="pres">
      <dgm:prSet presAssocID="{022EF34D-B868-4697-9339-A4E2509D99E6}" presName="space" presStyleCnt="0"/>
      <dgm:spPr/>
    </dgm:pt>
    <dgm:pt modelId="{C752129D-5E16-4C93-93D0-01052FBC5A6A}" type="pres">
      <dgm:prSet presAssocID="{5103B585-7C2D-4FEE-B308-CBEF562E332F}" presName="composite" presStyleCnt="0"/>
      <dgm:spPr/>
    </dgm:pt>
    <dgm:pt modelId="{3BBA3BF7-2899-424A-8A65-9ABD85AD5E81}" type="pres">
      <dgm:prSet presAssocID="{5103B585-7C2D-4FEE-B308-CBEF562E332F}" presName="parTx" presStyleLbl="alignNode1" presStyleIdx="2" presStyleCnt="5">
        <dgm:presLayoutVars>
          <dgm:chMax val="0"/>
          <dgm:chPref val="0"/>
          <dgm:bulletEnabled val="1"/>
        </dgm:presLayoutVars>
      </dgm:prSet>
      <dgm:spPr/>
      <dgm:t>
        <a:bodyPr/>
        <a:lstStyle/>
        <a:p>
          <a:endParaRPr lang="en-US"/>
        </a:p>
      </dgm:t>
    </dgm:pt>
    <dgm:pt modelId="{0D042688-29A5-4B5E-80CE-A1BF3243B216}" type="pres">
      <dgm:prSet presAssocID="{5103B585-7C2D-4FEE-B308-CBEF562E332F}" presName="desTx" presStyleLbl="alignAccFollowNode1" presStyleIdx="2" presStyleCnt="5">
        <dgm:presLayoutVars>
          <dgm:bulletEnabled val="1"/>
        </dgm:presLayoutVars>
      </dgm:prSet>
      <dgm:spPr/>
      <dgm:t>
        <a:bodyPr/>
        <a:lstStyle/>
        <a:p>
          <a:endParaRPr lang="en-US"/>
        </a:p>
      </dgm:t>
    </dgm:pt>
    <dgm:pt modelId="{1C7B3A42-A4D9-4C2E-8F7F-C48B93B40792}" type="pres">
      <dgm:prSet presAssocID="{F5B422A8-1E91-4898-ABEC-605C677C8B3D}" presName="space" presStyleCnt="0"/>
      <dgm:spPr/>
    </dgm:pt>
    <dgm:pt modelId="{3CAC36EA-68ED-4898-8EC8-2A93D87E7499}" type="pres">
      <dgm:prSet presAssocID="{CB9C60DE-6864-406A-926C-14CCECAC5F31}" presName="composite" presStyleCnt="0"/>
      <dgm:spPr/>
    </dgm:pt>
    <dgm:pt modelId="{256B30E7-11CC-4323-94D4-8F5C3EA5BA08}" type="pres">
      <dgm:prSet presAssocID="{CB9C60DE-6864-406A-926C-14CCECAC5F31}" presName="parTx" presStyleLbl="alignNode1" presStyleIdx="3" presStyleCnt="5">
        <dgm:presLayoutVars>
          <dgm:chMax val="0"/>
          <dgm:chPref val="0"/>
          <dgm:bulletEnabled val="1"/>
        </dgm:presLayoutVars>
      </dgm:prSet>
      <dgm:spPr/>
      <dgm:t>
        <a:bodyPr/>
        <a:lstStyle/>
        <a:p>
          <a:endParaRPr lang="en-US"/>
        </a:p>
      </dgm:t>
    </dgm:pt>
    <dgm:pt modelId="{C10B3160-F442-4D32-95F3-9E95AEC1D74F}" type="pres">
      <dgm:prSet presAssocID="{CB9C60DE-6864-406A-926C-14CCECAC5F31}" presName="desTx" presStyleLbl="alignAccFollowNode1" presStyleIdx="3" presStyleCnt="5">
        <dgm:presLayoutVars>
          <dgm:bulletEnabled val="1"/>
        </dgm:presLayoutVars>
      </dgm:prSet>
      <dgm:spPr/>
      <dgm:t>
        <a:bodyPr/>
        <a:lstStyle/>
        <a:p>
          <a:endParaRPr lang="en-US"/>
        </a:p>
      </dgm:t>
    </dgm:pt>
    <dgm:pt modelId="{CBCF6505-7320-4CB6-96BC-633D5B88A102}" type="pres">
      <dgm:prSet presAssocID="{A3DC1BCD-A392-4AE0-89B7-CF690653F537}" presName="space" presStyleCnt="0"/>
      <dgm:spPr/>
    </dgm:pt>
    <dgm:pt modelId="{987BF24A-6881-4443-8A1E-195FEE6ACA9B}" type="pres">
      <dgm:prSet presAssocID="{505FF278-6B00-47B7-BBEE-570193BC6C45}" presName="composite" presStyleCnt="0"/>
      <dgm:spPr/>
    </dgm:pt>
    <dgm:pt modelId="{BF7B9BBF-6C0A-49A9-B6CF-68DBA445FCB1}" type="pres">
      <dgm:prSet presAssocID="{505FF278-6B00-47B7-BBEE-570193BC6C45}" presName="parTx" presStyleLbl="alignNode1" presStyleIdx="4" presStyleCnt="5">
        <dgm:presLayoutVars>
          <dgm:chMax val="0"/>
          <dgm:chPref val="0"/>
          <dgm:bulletEnabled val="1"/>
        </dgm:presLayoutVars>
      </dgm:prSet>
      <dgm:spPr/>
      <dgm:t>
        <a:bodyPr/>
        <a:lstStyle/>
        <a:p>
          <a:endParaRPr lang="en-US"/>
        </a:p>
      </dgm:t>
    </dgm:pt>
    <dgm:pt modelId="{F06DAF8A-ADC9-422C-B5F2-8D03ADA1D2CB}" type="pres">
      <dgm:prSet presAssocID="{505FF278-6B00-47B7-BBEE-570193BC6C45}" presName="desTx" presStyleLbl="alignAccFollowNode1" presStyleIdx="4" presStyleCnt="5">
        <dgm:presLayoutVars>
          <dgm:bulletEnabled val="1"/>
        </dgm:presLayoutVars>
      </dgm:prSet>
      <dgm:spPr/>
      <dgm:t>
        <a:bodyPr/>
        <a:lstStyle/>
        <a:p>
          <a:endParaRPr lang="en-US"/>
        </a:p>
      </dgm:t>
    </dgm:pt>
  </dgm:ptLst>
  <dgm:cxnLst>
    <dgm:cxn modelId="{6006073C-5C20-435B-AF4D-85307918D295}" type="presOf" srcId="{0C1A41AB-CA1F-4990-A684-5FF08590DAB0}" destId="{A4FD6717-68D9-4DAE-8684-0A4562C975C5}" srcOrd="0" destOrd="2" presId="urn:microsoft.com/office/officeart/2005/8/layout/hList1"/>
    <dgm:cxn modelId="{998422E1-695B-4BD3-8EFA-B666D64026F5}" srcId="{CB9C60DE-6864-406A-926C-14CCECAC5F31}" destId="{C824465B-0F26-47AC-8EC7-BF5718FAAB0F}" srcOrd="0" destOrd="0" parTransId="{3060F5C3-4F20-471A-A5AF-9286DE03ECF0}" sibTransId="{A479E8B1-EF38-4AC9-99D5-1C699EC93BF8}"/>
    <dgm:cxn modelId="{1BC9931B-3BA9-4827-B73C-4FB9D4CFA7C7}" type="presOf" srcId="{6EB7D956-8840-492D-8CA0-2E8AEA0A6894}" destId="{F2752AB6-6F8B-4112-B3A9-B3896D4A235B}" srcOrd="0" destOrd="4" presId="urn:microsoft.com/office/officeart/2005/8/layout/hList1"/>
    <dgm:cxn modelId="{5C3B4540-5C0A-456D-A3B1-9E3DD3250B48}" srcId="{8CAF4636-E955-4975-B842-EA1A75540C87}" destId="{1C5035DC-289E-47A4-9B44-9ADB56A14BA9}" srcOrd="1" destOrd="0" parTransId="{CA5807E6-5C3B-4882-87C9-39563482DFE2}" sibTransId="{DBCE797E-E32A-483E-BD48-55006C9568E8}"/>
    <dgm:cxn modelId="{7E474137-EEC6-4818-AE2F-7EFC09C55FC0}" srcId="{DAD83F88-FAB1-49B0-A15D-39073D4AB735}" destId="{2EC625DC-FAA3-4251-B613-096CB83138B7}" srcOrd="0" destOrd="0" parTransId="{E7202975-B16C-4DEF-99C1-B23E6603BADD}" sibTransId="{931B98B0-E4C1-47F8-B470-28BA0779DE10}"/>
    <dgm:cxn modelId="{E351F6E5-F200-471C-9C02-85541FBCE0AB}" type="presOf" srcId="{3F65C6CA-AD29-4ECB-B619-AEC40DDBA08E}" destId="{F2752AB6-6F8B-4112-B3A9-B3896D4A235B}" srcOrd="0" destOrd="0" presId="urn:microsoft.com/office/officeart/2005/8/layout/hList1"/>
    <dgm:cxn modelId="{20D05756-D86B-4E7F-9232-22B8552FDEBE}" srcId="{629D19B1-039F-4A28-BD71-DDF267070F32}" destId="{CB9C60DE-6864-406A-926C-14CCECAC5F31}" srcOrd="3" destOrd="0" parTransId="{90390299-EF49-46EF-9885-84529672A638}" sibTransId="{A3DC1BCD-A392-4AE0-89B7-CF690653F537}"/>
    <dgm:cxn modelId="{EA2C1BE3-A839-4D2F-8A65-781F858CF61F}" srcId="{629D19B1-039F-4A28-BD71-DDF267070F32}" destId="{5103B585-7C2D-4FEE-B308-CBEF562E332F}" srcOrd="2" destOrd="0" parTransId="{77B09CAA-20F7-4A4F-A310-948763C690F6}" sibTransId="{F5B422A8-1E91-4898-ABEC-605C677C8B3D}"/>
    <dgm:cxn modelId="{0BDB5C9E-2F8F-435A-9E4E-BD4E927FC530}" type="presOf" srcId="{505FF278-6B00-47B7-BBEE-570193BC6C45}" destId="{BF7B9BBF-6C0A-49A9-B6CF-68DBA445FCB1}" srcOrd="0" destOrd="0" presId="urn:microsoft.com/office/officeart/2005/8/layout/hList1"/>
    <dgm:cxn modelId="{A4B75DD9-8240-4BB5-80DC-CD401492938B}" srcId="{505FF278-6B00-47B7-BBEE-570193BC6C45}" destId="{DD41F890-C601-46EB-A865-ED8FAE48C67B}" srcOrd="2" destOrd="0" parTransId="{B46AAEB6-4289-4997-8CD3-07B391DF374F}" sibTransId="{04CAB7C7-CB0D-4173-9B24-EC82FD193EBF}"/>
    <dgm:cxn modelId="{796AE631-4347-4199-9D6C-8458CA2E9102}" srcId="{629D19B1-039F-4A28-BD71-DDF267070F32}" destId="{DAD83F88-FAB1-49B0-A15D-39073D4AB735}" srcOrd="1" destOrd="0" parTransId="{2ADC07DC-9E46-4385-968B-EE6AF80A8295}" sibTransId="{022EF34D-B868-4697-9339-A4E2509D99E6}"/>
    <dgm:cxn modelId="{D873ED41-B42B-4FBA-A0B7-D142DC2C4F33}" type="presOf" srcId="{CB9C60DE-6864-406A-926C-14CCECAC5F31}" destId="{256B30E7-11CC-4323-94D4-8F5C3EA5BA08}" srcOrd="0" destOrd="0" presId="urn:microsoft.com/office/officeart/2005/8/layout/hList1"/>
    <dgm:cxn modelId="{689887C4-79EF-4AFC-B75E-EBBA112055E0}" type="presOf" srcId="{1C5035DC-289E-47A4-9B44-9ADB56A14BA9}" destId="{F2752AB6-6F8B-4112-B3A9-B3896D4A235B}" srcOrd="0" destOrd="1" presId="urn:microsoft.com/office/officeart/2005/8/layout/hList1"/>
    <dgm:cxn modelId="{7A766614-6733-462B-BCDA-FE56974DE81A}" type="presOf" srcId="{DAD83F88-FAB1-49B0-A15D-39073D4AB735}" destId="{0E8BB0CE-A8E1-48D3-AC17-7B8C71D94504}" srcOrd="0" destOrd="0" presId="urn:microsoft.com/office/officeart/2005/8/layout/hList1"/>
    <dgm:cxn modelId="{61E5E3C0-8097-4EA3-A598-547CE56C366E}" type="presOf" srcId="{629D19B1-039F-4A28-BD71-DDF267070F32}" destId="{17D074BA-DC70-4A65-881E-241890A21764}" srcOrd="0" destOrd="0" presId="urn:microsoft.com/office/officeart/2005/8/layout/hList1"/>
    <dgm:cxn modelId="{0A358189-578C-4D23-8249-CCDC0E197E68}" type="presOf" srcId="{63BF3451-4A47-4294-AD42-8E1C6524F1A0}" destId="{0D042688-29A5-4B5E-80CE-A1BF3243B216}" srcOrd="0" destOrd="1" presId="urn:microsoft.com/office/officeart/2005/8/layout/hList1"/>
    <dgm:cxn modelId="{14D18854-4C07-4CD6-92D2-094BD219EBD6}" srcId="{D940FFA5-2D79-4DAC-8CDC-422719109C17}" destId="{93391A87-C1C5-4117-8544-499C78136546}" srcOrd="0" destOrd="0" parTransId="{68AC4B54-85E6-4008-8EE2-0183337B99D3}" sibTransId="{211659A1-069D-4C7C-9493-801C11184BC4}"/>
    <dgm:cxn modelId="{BF87C501-725A-4B8A-ADA3-4EFD33D9BDAF}" srcId="{505FF278-6B00-47B7-BBEE-570193BC6C45}" destId="{D940FFA5-2D79-4DAC-8CDC-422719109C17}" srcOrd="0" destOrd="0" parTransId="{B7F68545-898B-41B8-946E-1E4FDE88B45D}" sibTransId="{A44E9520-1D01-4956-9EC8-9FDF28972BE4}"/>
    <dgm:cxn modelId="{D609CCFD-E220-4AFA-B33A-64E064CF1611}" type="presOf" srcId="{DD41F890-C601-46EB-A865-ED8FAE48C67B}" destId="{F06DAF8A-ADC9-422C-B5F2-8D03ADA1D2CB}" srcOrd="0" destOrd="3" presId="urn:microsoft.com/office/officeart/2005/8/layout/hList1"/>
    <dgm:cxn modelId="{B6EC84A0-D28C-4173-967A-19CEF937FA1F}" type="presOf" srcId="{C2DCEE1B-776D-4100-A89E-44EDB6EE54C4}" destId="{F06DAF8A-ADC9-422C-B5F2-8D03ADA1D2CB}" srcOrd="0" destOrd="2" presId="urn:microsoft.com/office/officeart/2005/8/layout/hList1"/>
    <dgm:cxn modelId="{E42E8722-DEE6-4C34-8679-E9F881A32655}" srcId="{5103B585-7C2D-4FEE-B308-CBEF562E332F}" destId="{142C18F3-1F54-4679-872D-6D6F4C2B30FD}" srcOrd="2" destOrd="0" parTransId="{DCE032A6-803D-4B86-8953-6E165BFD60AB}" sibTransId="{B534767A-99AD-400A-BEED-7E80533974AE}"/>
    <dgm:cxn modelId="{C1AA5F4B-4AE7-4969-83A5-18B4CA1ECAE5}" srcId="{5103B585-7C2D-4FEE-B308-CBEF562E332F}" destId="{91E2FAEB-A1AE-4D1A-9A58-22A0A5856801}" srcOrd="0" destOrd="0" parTransId="{36887CC4-D66E-40A1-B644-6E2A9D3C846F}" sibTransId="{FE2D1FA3-8E73-4D2B-9387-7DBD6C195EC4}"/>
    <dgm:cxn modelId="{FF3CEDF4-9E2C-4D4E-9468-C0BBA4DB8A92}" srcId="{8CAF4636-E955-4975-B842-EA1A75540C87}" destId="{6EB7D956-8840-492D-8CA0-2E8AEA0A6894}" srcOrd="4" destOrd="0" parTransId="{BAC42146-8A6E-4C7E-8BF8-ADF645215686}" sibTransId="{BF17C3BE-8FC5-46D5-A6F6-DA8991AB5D04}"/>
    <dgm:cxn modelId="{EEFE444B-95A9-4A9E-A278-2567FBDA651C}" type="presOf" srcId="{8CAF4636-E955-4975-B842-EA1A75540C87}" destId="{FEC8213F-6F14-4A8D-8EA5-60C4B96C72AB}" srcOrd="0" destOrd="0" presId="urn:microsoft.com/office/officeart/2005/8/layout/hList1"/>
    <dgm:cxn modelId="{7A59CDC3-12B4-41AD-B631-5803AE0BED5B}" type="presOf" srcId="{91E2FAEB-A1AE-4D1A-9A58-22A0A5856801}" destId="{0D042688-29A5-4B5E-80CE-A1BF3243B216}" srcOrd="0" destOrd="0" presId="urn:microsoft.com/office/officeart/2005/8/layout/hList1"/>
    <dgm:cxn modelId="{CD4979EF-DE1C-4CC0-90CA-1FE819B3DC92}" type="presOf" srcId="{93391A87-C1C5-4117-8544-499C78136546}" destId="{F06DAF8A-ADC9-422C-B5F2-8D03ADA1D2CB}" srcOrd="0" destOrd="1" presId="urn:microsoft.com/office/officeart/2005/8/layout/hList1"/>
    <dgm:cxn modelId="{F94D152C-CF36-43E1-9A73-55F1E45E3EBB}" type="presOf" srcId="{FF82DC67-7ADD-4FA5-BF02-710C8D74238A}" destId="{A4FD6717-68D9-4DAE-8684-0A4562C975C5}" srcOrd="0" destOrd="1" presId="urn:microsoft.com/office/officeart/2005/8/layout/hList1"/>
    <dgm:cxn modelId="{ACE889FD-6598-4C86-8871-E5A74BB8ACBE}" srcId="{DAD83F88-FAB1-49B0-A15D-39073D4AB735}" destId="{FF82DC67-7ADD-4FA5-BF02-710C8D74238A}" srcOrd="1" destOrd="0" parTransId="{59B82446-5C98-4211-9514-A1C499D57EEE}" sibTransId="{F5EB116E-18C0-494F-A245-B4395BABA68F}"/>
    <dgm:cxn modelId="{575CDACB-4C0A-439F-B2A8-3CD25B58F27C}" srcId="{8CAF4636-E955-4975-B842-EA1A75540C87}" destId="{3F65C6CA-AD29-4ECB-B619-AEC40DDBA08E}" srcOrd="0" destOrd="0" parTransId="{24DD54BB-BFEA-4A96-9450-D5F164002A88}" sibTransId="{3E85F6DA-91DC-4D8C-B048-AB55221FB41F}"/>
    <dgm:cxn modelId="{DC64A6AD-56EA-4973-9443-D419D2271EBB}" type="presOf" srcId="{D940FFA5-2D79-4DAC-8CDC-422719109C17}" destId="{F06DAF8A-ADC9-422C-B5F2-8D03ADA1D2CB}" srcOrd="0" destOrd="0" presId="urn:microsoft.com/office/officeart/2005/8/layout/hList1"/>
    <dgm:cxn modelId="{BBF1D7B0-8099-44AB-9771-8F35AC728485}" type="presOf" srcId="{36F8F5AD-DDA0-481A-9AEB-AE4892AD1467}" destId="{F2752AB6-6F8B-4112-B3A9-B3896D4A235B}" srcOrd="0" destOrd="3" presId="urn:microsoft.com/office/officeart/2005/8/layout/hList1"/>
    <dgm:cxn modelId="{2A850305-7E9F-47D5-AEE2-80A5203F8E76}" type="presOf" srcId="{2EC625DC-FAA3-4251-B613-096CB83138B7}" destId="{A4FD6717-68D9-4DAE-8684-0A4562C975C5}" srcOrd="0" destOrd="0" presId="urn:microsoft.com/office/officeart/2005/8/layout/hList1"/>
    <dgm:cxn modelId="{E1307E06-556E-4681-B5BD-952F0FF00311}" srcId="{629D19B1-039F-4A28-BD71-DDF267070F32}" destId="{8CAF4636-E955-4975-B842-EA1A75540C87}" srcOrd="0" destOrd="0" parTransId="{48F5CF4B-07F6-472A-9D4C-7949F2DF2267}" sibTransId="{093435C2-64DA-40E9-B517-4397A1446AA8}"/>
    <dgm:cxn modelId="{B23E143C-4FD7-45DF-9296-E034E795EA66}" srcId="{DAD83F88-FAB1-49B0-A15D-39073D4AB735}" destId="{0C1A41AB-CA1F-4990-A684-5FF08590DAB0}" srcOrd="2" destOrd="0" parTransId="{9BF77947-BFC3-4395-96C6-282E1C635A64}" sibTransId="{5ED12AA5-EEF0-477D-A3E1-389B94A83317}"/>
    <dgm:cxn modelId="{D229A15F-8C4A-4E1D-B9B9-21E22C6BB838}" srcId="{5103B585-7C2D-4FEE-B308-CBEF562E332F}" destId="{63BF3451-4A47-4294-AD42-8E1C6524F1A0}" srcOrd="1" destOrd="0" parTransId="{67E2EF96-82D7-486C-A561-3A2BFCC376A1}" sibTransId="{BCFA9D89-5705-42EB-A33A-FC7ACEA3E4B3}"/>
    <dgm:cxn modelId="{6166FBD7-EC9A-4C90-A1A0-5E387567B878}" type="presOf" srcId="{5103B585-7C2D-4FEE-B308-CBEF562E332F}" destId="{3BBA3BF7-2899-424A-8A65-9ABD85AD5E81}" srcOrd="0" destOrd="0" presId="urn:microsoft.com/office/officeart/2005/8/layout/hList1"/>
    <dgm:cxn modelId="{53BF069A-37A5-47B8-B370-32985A7645EF}" srcId="{8CAF4636-E955-4975-B842-EA1A75540C87}" destId="{36F8F5AD-DDA0-481A-9AEB-AE4892AD1467}" srcOrd="3" destOrd="0" parTransId="{4B18FBCE-4DA6-448F-97D1-B465967EF038}" sibTransId="{280EF825-5C81-460F-A26D-FE7993701B8D}"/>
    <dgm:cxn modelId="{0A9020A3-1AD6-4099-B19A-3CDF8AB8E827}" type="presOf" srcId="{8009239F-5AF6-4F8F-A317-E5315265C64B}" destId="{F2752AB6-6F8B-4112-B3A9-B3896D4A235B}" srcOrd="0" destOrd="2" presId="urn:microsoft.com/office/officeart/2005/8/layout/hList1"/>
    <dgm:cxn modelId="{349ADED8-E131-4BB8-9E75-C0A79F5319F7}" srcId="{505FF278-6B00-47B7-BBEE-570193BC6C45}" destId="{C2DCEE1B-776D-4100-A89E-44EDB6EE54C4}" srcOrd="1" destOrd="0" parTransId="{1B4E6913-27B1-4BC5-AFF9-CBA19B3C3E33}" sibTransId="{F5FC1B38-7CA1-4A7B-B506-6E6FDB675B7F}"/>
    <dgm:cxn modelId="{068079CF-2E86-42C5-BD82-0AF4CB6E2E71}" srcId="{629D19B1-039F-4A28-BD71-DDF267070F32}" destId="{505FF278-6B00-47B7-BBEE-570193BC6C45}" srcOrd="4" destOrd="0" parTransId="{CC2F722D-3F53-4558-BF7A-843F01BBF2DE}" sibTransId="{D91E3958-ECE8-44C2-B200-F68E42968B3B}"/>
    <dgm:cxn modelId="{0C225A2F-7438-4749-8D0C-7B32DCD4EA5E}" type="presOf" srcId="{C824465B-0F26-47AC-8EC7-BF5718FAAB0F}" destId="{C10B3160-F442-4D32-95F3-9E95AEC1D74F}" srcOrd="0" destOrd="0" presId="urn:microsoft.com/office/officeart/2005/8/layout/hList1"/>
    <dgm:cxn modelId="{35F4618C-0BBE-442F-9902-44699464525B}" srcId="{8CAF4636-E955-4975-B842-EA1A75540C87}" destId="{8009239F-5AF6-4F8F-A317-E5315265C64B}" srcOrd="2" destOrd="0" parTransId="{286790F8-C73D-4339-B518-BE7799B221A5}" sibTransId="{3AE29AB0-DB00-49F9-956C-D6747042A05B}"/>
    <dgm:cxn modelId="{DD25A366-2BB5-4477-AF94-A21477310C20}" type="presOf" srcId="{142C18F3-1F54-4679-872D-6D6F4C2B30FD}" destId="{0D042688-29A5-4B5E-80CE-A1BF3243B216}" srcOrd="0" destOrd="2" presId="urn:microsoft.com/office/officeart/2005/8/layout/hList1"/>
    <dgm:cxn modelId="{2A88D351-8289-4FF3-BAB1-8295A337EA5F}" type="presParOf" srcId="{17D074BA-DC70-4A65-881E-241890A21764}" destId="{0017B6C0-B1CF-4891-A071-751DD8E941B8}" srcOrd="0" destOrd="0" presId="urn:microsoft.com/office/officeart/2005/8/layout/hList1"/>
    <dgm:cxn modelId="{C885AA71-395C-4F07-837E-CAA0FCD9458D}" type="presParOf" srcId="{0017B6C0-B1CF-4891-A071-751DD8E941B8}" destId="{FEC8213F-6F14-4A8D-8EA5-60C4B96C72AB}" srcOrd="0" destOrd="0" presId="urn:microsoft.com/office/officeart/2005/8/layout/hList1"/>
    <dgm:cxn modelId="{A842A344-63E5-442D-8DAF-08721D2AAFE2}" type="presParOf" srcId="{0017B6C0-B1CF-4891-A071-751DD8E941B8}" destId="{F2752AB6-6F8B-4112-B3A9-B3896D4A235B}" srcOrd="1" destOrd="0" presId="urn:microsoft.com/office/officeart/2005/8/layout/hList1"/>
    <dgm:cxn modelId="{77E7EEFF-7647-42B0-8CAD-D4B495B481E2}" type="presParOf" srcId="{17D074BA-DC70-4A65-881E-241890A21764}" destId="{29247DE2-48CF-4C14-B216-76DAE7CB9331}" srcOrd="1" destOrd="0" presId="urn:microsoft.com/office/officeart/2005/8/layout/hList1"/>
    <dgm:cxn modelId="{F8E97FE1-2360-4350-AC71-BFC6C7F70048}" type="presParOf" srcId="{17D074BA-DC70-4A65-881E-241890A21764}" destId="{68FF6EB7-31A9-4505-9A0B-653E4335AEE8}" srcOrd="2" destOrd="0" presId="urn:microsoft.com/office/officeart/2005/8/layout/hList1"/>
    <dgm:cxn modelId="{9DB6EAAC-77D1-4ADE-A967-547A1D4B7A7B}" type="presParOf" srcId="{68FF6EB7-31A9-4505-9A0B-653E4335AEE8}" destId="{0E8BB0CE-A8E1-48D3-AC17-7B8C71D94504}" srcOrd="0" destOrd="0" presId="urn:microsoft.com/office/officeart/2005/8/layout/hList1"/>
    <dgm:cxn modelId="{A71235E1-9BA9-4DA1-8C0F-EA54DB046539}" type="presParOf" srcId="{68FF6EB7-31A9-4505-9A0B-653E4335AEE8}" destId="{A4FD6717-68D9-4DAE-8684-0A4562C975C5}" srcOrd="1" destOrd="0" presId="urn:microsoft.com/office/officeart/2005/8/layout/hList1"/>
    <dgm:cxn modelId="{10A07C41-FD03-4AB8-9426-19F198DFACDD}" type="presParOf" srcId="{17D074BA-DC70-4A65-881E-241890A21764}" destId="{43213F2C-D9A8-4D73-9BE8-1B1B79DBD759}" srcOrd="3" destOrd="0" presId="urn:microsoft.com/office/officeart/2005/8/layout/hList1"/>
    <dgm:cxn modelId="{E2939E1E-2288-4000-AB73-FD6C9497A3CE}" type="presParOf" srcId="{17D074BA-DC70-4A65-881E-241890A21764}" destId="{C752129D-5E16-4C93-93D0-01052FBC5A6A}" srcOrd="4" destOrd="0" presId="urn:microsoft.com/office/officeart/2005/8/layout/hList1"/>
    <dgm:cxn modelId="{190B0FE3-7283-4835-974D-5D3CCA51E4FE}" type="presParOf" srcId="{C752129D-5E16-4C93-93D0-01052FBC5A6A}" destId="{3BBA3BF7-2899-424A-8A65-9ABD85AD5E81}" srcOrd="0" destOrd="0" presId="urn:microsoft.com/office/officeart/2005/8/layout/hList1"/>
    <dgm:cxn modelId="{053FD21C-45D2-47E0-8A66-FA4C89C3FC8A}" type="presParOf" srcId="{C752129D-5E16-4C93-93D0-01052FBC5A6A}" destId="{0D042688-29A5-4B5E-80CE-A1BF3243B216}" srcOrd="1" destOrd="0" presId="urn:microsoft.com/office/officeart/2005/8/layout/hList1"/>
    <dgm:cxn modelId="{A427E4B7-D522-44A3-AA44-8AD0E0E4F558}" type="presParOf" srcId="{17D074BA-DC70-4A65-881E-241890A21764}" destId="{1C7B3A42-A4D9-4C2E-8F7F-C48B93B40792}" srcOrd="5" destOrd="0" presId="urn:microsoft.com/office/officeart/2005/8/layout/hList1"/>
    <dgm:cxn modelId="{E074034A-C1EF-43D0-A348-B2009F4E93B2}" type="presParOf" srcId="{17D074BA-DC70-4A65-881E-241890A21764}" destId="{3CAC36EA-68ED-4898-8EC8-2A93D87E7499}" srcOrd="6" destOrd="0" presId="urn:microsoft.com/office/officeart/2005/8/layout/hList1"/>
    <dgm:cxn modelId="{774C5FC4-8D0F-4DBC-BAA7-E8FB02ADA659}" type="presParOf" srcId="{3CAC36EA-68ED-4898-8EC8-2A93D87E7499}" destId="{256B30E7-11CC-4323-94D4-8F5C3EA5BA08}" srcOrd="0" destOrd="0" presId="urn:microsoft.com/office/officeart/2005/8/layout/hList1"/>
    <dgm:cxn modelId="{FC3F6150-4120-40E7-9055-6B555BCFFD34}" type="presParOf" srcId="{3CAC36EA-68ED-4898-8EC8-2A93D87E7499}" destId="{C10B3160-F442-4D32-95F3-9E95AEC1D74F}" srcOrd="1" destOrd="0" presId="urn:microsoft.com/office/officeart/2005/8/layout/hList1"/>
    <dgm:cxn modelId="{CB6287C9-5716-4CFF-AA17-867CC3ED0068}" type="presParOf" srcId="{17D074BA-DC70-4A65-881E-241890A21764}" destId="{CBCF6505-7320-4CB6-96BC-633D5B88A102}" srcOrd="7" destOrd="0" presId="urn:microsoft.com/office/officeart/2005/8/layout/hList1"/>
    <dgm:cxn modelId="{BF225983-4D8F-4EB6-8B97-D64578F9FB5D}" type="presParOf" srcId="{17D074BA-DC70-4A65-881E-241890A21764}" destId="{987BF24A-6881-4443-8A1E-195FEE6ACA9B}" srcOrd="8" destOrd="0" presId="urn:microsoft.com/office/officeart/2005/8/layout/hList1"/>
    <dgm:cxn modelId="{8B7AA8EB-EE0C-4819-8F71-53D8144549C0}" type="presParOf" srcId="{987BF24A-6881-4443-8A1E-195FEE6ACA9B}" destId="{BF7B9BBF-6C0A-49A9-B6CF-68DBA445FCB1}" srcOrd="0" destOrd="0" presId="urn:microsoft.com/office/officeart/2005/8/layout/hList1"/>
    <dgm:cxn modelId="{6D74EE09-F00B-4C8B-8D42-3819AC379C55}" type="presParOf" srcId="{987BF24A-6881-4443-8A1E-195FEE6ACA9B}" destId="{F06DAF8A-ADC9-422C-B5F2-8D03ADA1D2CB}"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98D1A-5929-4866-A76F-C0E554931266}" type="doc">
      <dgm:prSet loTypeId="urn:microsoft.com/office/officeart/2005/8/layout/equation1" loCatId="relationship" qsTypeId="urn:microsoft.com/office/officeart/2005/8/quickstyle/3d1" qsCatId="3D" csTypeId="urn:microsoft.com/office/officeart/2005/8/colors/accent3_2" csCatId="accent3" phldr="1"/>
      <dgm:spPr/>
    </dgm:pt>
    <dgm:pt modelId="{BD762241-B6B2-4F61-AED0-FA491CA80CF5}">
      <dgm:prSet phldrT="[Text]"/>
      <dgm:spPr/>
      <dgm:t>
        <a:bodyPr/>
        <a:lstStyle/>
        <a:p>
          <a:r>
            <a:rPr lang="en-US" dirty="0" smtClean="0"/>
            <a:t>French and Indian War!</a:t>
          </a:r>
          <a:endParaRPr lang="en-US" dirty="0"/>
        </a:p>
      </dgm:t>
    </dgm:pt>
    <dgm:pt modelId="{78D9AA86-2097-4440-B09C-F4C478E5796E}" type="parTrans" cxnId="{45E78A7A-9A01-4C39-A964-59BB58EFD93F}">
      <dgm:prSet/>
      <dgm:spPr/>
      <dgm:t>
        <a:bodyPr/>
        <a:lstStyle/>
        <a:p>
          <a:endParaRPr lang="en-US"/>
        </a:p>
      </dgm:t>
    </dgm:pt>
    <dgm:pt modelId="{473C1F4F-22B2-4154-BF41-71F7A053CBCF}" type="sibTrans" cxnId="{45E78A7A-9A01-4C39-A964-59BB58EFD93F}">
      <dgm:prSet/>
      <dgm:spPr/>
      <dgm:t>
        <a:bodyPr/>
        <a:lstStyle/>
        <a:p>
          <a:endParaRPr lang="en-US" dirty="0"/>
        </a:p>
      </dgm:t>
    </dgm:pt>
    <dgm:pt modelId="{E4B89514-2703-43E9-9E0C-4604A6E1E331}">
      <dgm:prSet phldrT="[Text]"/>
      <dgm:spPr/>
      <dgm:t>
        <a:bodyPr/>
        <a:lstStyle/>
        <a:p>
          <a:r>
            <a:rPr lang="en-US" dirty="0" smtClean="0"/>
            <a:t>Taxes!</a:t>
          </a:r>
          <a:endParaRPr lang="en-US" dirty="0"/>
        </a:p>
      </dgm:t>
    </dgm:pt>
    <dgm:pt modelId="{EBD2E242-8F5D-4BAE-BD02-FC4178B7BC15}" type="parTrans" cxnId="{79E7BD37-E411-4BD1-B6A3-9C9CC3959C60}">
      <dgm:prSet/>
      <dgm:spPr/>
      <dgm:t>
        <a:bodyPr/>
        <a:lstStyle/>
        <a:p>
          <a:endParaRPr lang="en-US"/>
        </a:p>
      </dgm:t>
    </dgm:pt>
    <dgm:pt modelId="{A0750DDD-65CB-4B47-B468-A663BB493C12}" type="sibTrans" cxnId="{79E7BD37-E411-4BD1-B6A3-9C9CC3959C60}">
      <dgm:prSet/>
      <dgm:spPr/>
      <dgm:t>
        <a:bodyPr/>
        <a:lstStyle/>
        <a:p>
          <a:endParaRPr lang="en-US" dirty="0"/>
        </a:p>
      </dgm:t>
    </dgm:pt>
    <dgm:pt modelId="{057F3664-7722-47AB-AE21-554C7751C771}">
      <dgm:prSet phldrT="[Text]"/>
      <dgm:spPr/>
      <dgm:t>
        <a:bodyPr/>
        <a:lstStyle/>
        <a:p>
          <a:r>
            <a:rPr lang="en-US" dirty="0" smtClean="0"/>
            <a:t>Massacre, Boycotts, and Tea Party!</a:t>
          </a:r>
          <a:endParaRPr lang="en-US" dirty="0"/>
        </a:p>
      </dgm:t>
    </dgm:pt>
    <dgm:pt modelId="{BC18FCAA-A050-49DA-B885-1CAA3C08E6DD}" type="parTrans" cxnId="{09F85545-7DE2-4C29-AC27-0C872656C96B}">
      <dgm:prSet/>
      <dgm:spPr/>
      <dgm:t>
        <a:bodyPr/>
        <a:lstStyle/>
        <a:p>
          <a:endParaRPr lang="en-US"/>
        </a:p>
      </dgm:t>
    </dgm:pt>
    <dgm:pt modelId="{28C9646A-9184-49C5-90F3-41656AA76674}" type="sibTrans" cxnId="{09F85545-7DE2-4C29-AC27-0C872656C96B}">
      <dgm:prSet/>
      <dgm:spPr/>
      <dgm:t>
        <a:bodyPr/>
        <a:lstStyle/>
        <a:p>
          <a:endParaRPr lang="en-US" dirty="0"/>
        </a:p>
      </dgm:t>
    </dgm:pt>
    <dgm:pt modelId="{B13014C5-AA1F-47C8-A0EA-5812BFA47FAC}">
      <dgm:prSet phldrT="[Text]"/>
      <dgm:spPr/>
      <dgm:t>
        <a:bodyPr/>
        <a:lstStyle/>
        <a:p>
          <a:r>
            <a:rPr lang="en-US" dirty="0" smtClean="0"/>
            <a:t>Revolution!</a:t>
          </a:r>
          <a:endParaRPr lang="en-US" dirty="0"/>
        </a:p>
      </dgm:t>
    </dgm:pt>
    <dgm:pt modelId="{FDF9194E-8AC0-4F3C-B330-B134C67D6576}" type="parTrans" cxnId="{BE504494-7AC6-477A-8C45-9343E45D722D}">
      <dgm:prSet/>
      <dgm:spPr/>
      <dgm:t>
        <a:bodyPr/>
        <a:lstStyle/>
        <a:p>
          <a:endParaRPr lang="en-US"/>
        </a:p>
      </dgm:t>
    </dgm:pt>
    <dgm:pt modelId="{08699747-CD5B-45F7-BB40-DDC0057DBB2C}" type="sibTrans" cxnId="{BE504494-7AC6-477A-8C45-9343E45D722D}">
      <dgm:prSet/>
      <dgm:spPr/>
      <dgm:t>
        <a:bodyPr/>
        <a:lstStyle/>
        <a:p>
          <a:endParaRPr lang="en-US"/>
        </a:p>
      </dgm:t>
    </dgm:pt>
    <dgm:pt modelId="{93FCC190-DCCA-4928-A35A-91A4733C71D4}">
      <dgm:prSet phldrT="[Text]"/>
      <dgm:spPr/>
      <dgm:t>
        <a:bodyPr/>
        <a:lstStyle/>
        <a:p>
          <a:r>
            <a:rPr lang="en-US" dirty="0" smtClean="0"/>
            <a:t>Midnight Ride and Minutemen!</a:t>
          </a:r>
          <a:endParaRPr lang="en-US" dirty="0"/>
        </a:p>
      </dgm:t>
    </dgm:pt>
    <dgm:pt modelId="{44F4981A-D8A7-4C3D-A727-B62A2D3E09D9}" type="parTrans" cxnId="{CC237DCF-EAD0-401D-9694-91676A9718AB}">
      <dgm:prSet/>
      <dgm:spPr/>
      <dgm:t>
        <a:bodyPr/>
        <a:lstStyle/>
        <a:p>
          <a:endParaRPr lang="en-US"/>
        </a:p>
      </dgm:t>
    </dgm:pt>
    <dgm:pt modelId="{940822B3-CD2B-424E-94B8-BF0A38AA0ED1}" type="sibTrans" cxnId="{CC237DCF-EAD0-401D-9694-91676A9718AB}">
      <dgm:prSet/>
      <dgm:spPr/>
      <dgm:t>
        <a:bodyPr/>
        <a:lstStyle/>
        <a:p>
          <a:endParaRPr lang="en-US" dirty="0"/>
        </a:p>
      </dgm:t>
    </dgm:pt>
    <dgm:pt modelId="{465F5C6D-5B1D-4FF1-86A8-BC1C91237F33}" type="pres">
      <dgm:prSet presAssocID="{82B98D1A-5929-4866-A76F-C0E554931266}" presName="linearFlow" presStyleCnt="0">
        <dgm:presLayoutVars>
          <dgm:dir/>
          <dgm:resizeHandles val="exact"/>
        </dgm:presLayoutVars>
      </dgm:prSet>
      <dgm:spPr/>
    </dgm:pt>
    <dgm:pt modelId="{5F564A8B-981D-4858-8924-EB804739A383}" type="pres">
      <dgm:prSet presAssocID="{BD762241-B6B2-4F61-AED0-FA491CA80CF5}" presName="node" presStyleLbl="node1" presStyleIdx="0" presStyleCnt="5">
        <dgm:presLayoutVars>
          <dgm:bulletEnabled val="1"/>
        </dgm:presLayoutVars>
      </dgm:prSet>
      <dgm:spPr/>
      <dgm:t>
        <a:bodyPr/>
        <a:lstStyle/>
        <a:p>
          <a:endParaRPr lang="en-US"/>
        </a:p>
      </dgm:t>
    </dgm:pt>
    <dgm:pt modelId="{41B78F2B-1BEA-4CA4-851B-B4165E69AE9A}" type="pres">
      <dgm:prSet presAssocID="{473C1F4F-22B2-4154-BF41-71F7A053CBCF}" presName="spacerL" presStyleCnt="0"/>
      <dgm:spPr/>
    </dgm:pt>
    <dgm:pt modelId="{4D12F39D-2DE2-4DAB-A311-FDA76D133143}" type="pres">
      <dgm:prSet presAssocID="{473C1F4F-22B2-4154-BF41-71F7A053CBCF}" presName="sibTrans" presStyleLbl="sibTrans2D1" presStyleIdx="0" presStyleCnt="4"/>
      <dgm:spPr/>
      <dgm:t>
        <a:bodyPr/>
        <a:lstStyle/>
        <a:p>
          <a:endParaRPr lang="en-US"/>
        </a:p>
      </dgm:t>
    </dgm:pt>
    <dgm:pt modelId="{F87682AC-DE2D-4438-96C2-EA02E99929FF}" type="pres">
      <dgm:prSet presAssocID="{473C1F4F-22B2-4154-BF41-71F7A053CBCF}" presName="spacerR" presStyleCnt="0"/>
      <dgm:spPr/>
    </dgm:pt>
    <dgm:pt modelId="{304688F0-991C-4DDC-92D4-5C70E54BAB37}" type="pres">
      <dgm:prSet presAssocID="{E4B89514-2703-43E9-9E0C-4604A6E1E331}" presName="node" presStyleLbl="node1" presStyleIdx="1" presStyleCnt="5">
        <dgm:presLayoutVars>
          <dgm:bulletEnabled val="1"/>
        </dgm:presLayoutVars>
      </dgm:prSet>
      <dgm:spPr/>
      <dgm:t>
        <a:bodyPr/>
        <a:lstStyle/>
        <a:p>
          <a:endParaRPr lang="en-US"/>
        </a:p>
      </dgm:t>
    </dgm:pt>
    <dgm:pt modelId="{69D85D09-1511-477C-BC5F-94C517F86283}" type="pres">
      <dgm:prSet presAssocID="{A0750DDD-65CB-4B47-B468-A663BB493C12}" presName="spacerL" presStyleCnt="0"/>
      <dgm:spPr/>
    </dgm:pt>
    <dgm:pt modelId="{412CDA15-A509-49F8-8684-72E99041DF3E}" type="pres">
      <dgm:prSet presAssocID="{A0750DDD-65CB-4B47-B468-A663BB493C12}" presName="sibTrans" presStyleLbl="sibTrans2D1" presStyleIdx="1" presStyleCnt="4"/>
      <dgm:spPr/>
      <dgm:t>
        <a:bodyPr/>
        <a:lstStyle/>
        <a:p>
          <a:endParaRPr lang="en-US"/>
        </a:p>
      </dgm:t>
    </dgm:pt>
    <dgm:pt modelId="{27C229AD-2C8F-4CAE-A906-A57124DBFD6E}" type="pres">
      <dgm:prSet presAssocID="{A0750DDD-65CB-4B47-B468-A663BB493C12}" presName="spacerR" presStyleCnt="0"/>
      <dgm:spPr/>
    </dgm:pt>
    <dgm:pt modelId="{9A5DB240-79CC-4F81-8D70-847CC4294C0F}" type="pres">
      <dgm:prSet presAssocID="{057F3664-7722-47AB-AE21-554C7751C771}" presName="node" presStyleLbl="node1" presStyleIdx="2" presStyleCnt="5">
        <dgm:presLayoutVars>
          <dgm:bulletEnabled val="1"/>
        </dgm:presLayoutVars>
      </dgm:prSet>
      <dgm:spPr/>
      <dgm:t>
        <a:bodyPr/>
        <a:lstStyle/>
        <a:p>
          <a:endParaRPr lang="en-US"/>
        </a:p>
      </dgm:t>
    </dgm:pt>
    <dgm:pt modelId="{AF296939-2D91-4A45-9203-CBF556B4A46F}" type="pres">
      <dgm:prSet presAssocID="{28C9646A-9184-49C5-90F3-41656AA76674}" presName="spacerL" presStyleCnt="0"/>
      <dgm:spPr/>
    </dgm:pt>
    <dgm:pt modelId="{D9A598BD-8736-40E2-9FC6-EBD212C967F5}" type="pres">
      <dgm:prSet presAssocID="{28C9646A-9184-49C5-90F3-41656AA76674}" presName="sibTrans" presStyleLbl="sibTrans2D1" presStyleIdx="2" presStyleCnt="4"/>
      <dgm:spPr/>
      <dgm:t>
        <a:bodyPr/>
        <a:lstStyle/>
        <a:p>
          <a:endParaRPr lang="en-US"/>
        </a:p>
      </dgm:t>
    </dgm:pt>
    <dgm:pt modelId="{5299B93F-FF72-493A-91DB-1681AA25B032}" type="pres">
      <dgm:prSet presAssocID="{28C9646A-9184-49C5-90F3-41656AA76674}" presName="spacerR" presStyleCnt="0"/>
      <dgm:spPr/>
    </dgm:pt>
    <dgm:pt modelId="{388C7759-6855-4154-8A09-122049346ADA}" type="pres">
      <dgm:prSet presAssocID="{93FCC190-DCCA-4928-A35A-91A4733C71D4}" presName="node" presStyleLbl="node1" presStyleIdx="3" presStyleCnt="5">
        <dgm:presLayoutVars>
          <dgm:bulletEnabled val="1"/>
        </dgm:presLayoutVars>
      </dgm:prSet>
      <dgm:spPr/>
      <dgm:t>
        <a:bodyPr/>
        <a:lstStyle/>
        <a:p>
          <a:endParaRPr lang="en-US"/>
        </a:p>
      </dgm:t>
    </dgm:pt>
    <dgm:pt modelId="{56A0EA4C-4E79-407B-B5AF-0C06DCF791EE}" type="pres">
      <dgm:prSet presAssocID="{940822B3-CD2B-424E-94B8-BF0A38AA0ED1}" presName="spacerL" presStyleCnt="0"/>
      <dgm:spPr/>
    </dgm:pt>
    <dgm:pt modelId="{CC61E82C-7D63-47F5-B697-752D565F0A37}" type="pres">
      <dgm:prSet presAssocID="{940822B3-CD2B-424E-94B8-BF0A38AA0ED1}" presName="sibTrans" presStyleLbl="sibTrans2D1" presStyleIdx="3" presStyleCnt="4"/>
      <dgm:spPr/>
      <dgm:t>
        <a:bodyPr/>
        <a:lstStyle/>
        <a:p>
          <a:endParaRPr lang="en-US"/>
        </a:p>
      </dgm:t>
    </dgm:pt>
    <dgm:pt modelId="{63165BB7-DDC1-4823-85D7-03E37442947C}" type="pres">
      <dgm:prSet presAssocID="{940822B3-CD2B-424E-94B8-BF0A38AA0ED1}" presName="spacerR" presStyleCnt="0"/>
      <dgm:spPr/>
    </dgm:pt>
    <dgm:pt modelId="{FA842D0B-C342-44CA-BF4D-201EDDB38C7F}" type="pres">
      <dgm:prSet presAssocID="{B13014C5-AA1F-47C8-A0EA-5812BFA47FAC}" presName="node" presStyleLbl="node1" presStyleIdx="4" presStyleCnt="5">
        <dgm:presLayoutVars>
          <dgm:bulletEnabled val="1"/>
        </dgm:presLayoutVars>
      </dgm:prSet>
      <dgm:spPr/>
      <dgm:t>
        <a:bodyPr/>
        <a:lstStyle/>
        <a:p>
          <a:endParaRPr lang="en-US"/>
        </a:p>
      </dgm:t>
    </dgm:pt>
  </dgm:ptLst>
  <dgm:cxnLst>
    <dgm:cxn modelId="{79E7BD37-E411-4BD1-B6A3-9C9CC3959C60}" srcId="{82B98D1A-5929-4866-A76F-C0E554931266}" destId="{E4B89514-2703-43E9-9E0C-4604A6E1E331}" srcOrd="1" destOrd="0" parTransId="{EBD2E242-8F5D-4BAE-BD02-FC4178B7BC15}" sibTransId="{A0750DDD-65CB-4B47-B468-A663BB493C12}"/>
    <dgm:cxn modelId="{5B29DC50-5EB7-46B7-82DA-CBECE0E03FD9}" type="presOf" srcId="{93FCC190-DCCA-4928-A35A-91A4733C71D4}" destId="{388C7759-6855-4154-8A09-122049346ADA}" srcOrd="0" destOrd="0" presId="urn:microsoft.com/office/officeart/2005/8/layout/equation1"/>
    <dgm:cxn modelId="{4B22F226-7174-4971-A92A-6EA050341943}" type="presOf" srcId="{A0750DDD-65CB-4B47-B468-A663BB493C12}" destId="{412CDA15-A509-49F8-8684-72E99041DF3E}" srcOrd="0" destOrd="0" presId="urn:microsoft.com/office/officeart/2005/8/layout/equation1"/>
    <dgm:cxn modelId="{5BF5B85B-7F9E-4952-B012-E8EC1BD0AAAB}" type="presOf" srcId="{E4B89514-2703-43E9-9E0C-4604A6E1E331}" destId="{304688F0-991C-4DDC-92D4-5C70E54BAB37}" srcOrd="0" destOrd="0" presId="urn:microsoft.com/office/officeart/2005/8/layout/equation1"/>
    <dgm:cxn modelId="{6C25B269-EBAE-4C5F-97B1-BA07F67A2B3A}" type="presOf" srcId="{82B98D1A-5929-4866-A76F-C0E554931266}" destId="{465F5C6D-5B1D-4FF1-86A8-BC1C91237F33}" srcOrd="0" destOrd="0" presId="urn:microsoft.com/office/officeart/2005/8/layout/equation1"/>
    <dgm:cxn modelId="{C84F974A-38DB-4441-ADA4-A39083F892BF}" type="presOf" srcId="{BD762241-B6B2-4F61-AED0-FA491CA80CF5}" destId="{5F564A8B-981D-4858-8924-EB804739A383}" srcOrd="0" destOrd="0" presId="urn:microsoft.com/office/officeart/2005/8/layout/equation1"/>
    <dgm:cxn modelId="{AF5031A7-2C5D-48C9-85DD-6E4F699466C7}" type="presOf" srcId="{940822B3-CD2B-424E-94B8-BF0A38AA0ED1}" destId="{CC61E82C-7D63-47F5-B697-752D565F0A37}" srcOrd="0" destOrd="0" presId="urn:microsoft.com/office/officeart/2005/8/layout/equation1"/>
    <dgm:cxn modelId="{BE504494-7AC6-477A-8C45-9343E45D722D}" srcId="{82B98D1A-5929-4866-A76F-C0E554931266}" destId="{B13014C5-AA1F-47C8-A0EA-5812BFA47FAC}" srcOrd="4" destOrd="0" parTransId="{FDF9194E-8AC0-4F3C-B330-B134C67D6576}" sibTransId="{08699747-CD5B-45F7-BB40-DDC0057DBB2C}"/>
    <dgm:cxn modelId="{41B586A3-14D8-476E-82D7-CC5B3CD75FC9}" type="presOf" srcId="{057F3664-7722-47AB-AE21-554C7751C771}" destId="{9A5DB240-79CC-4F81-8D70-847CC4294C0F}" srcOrd="0" destOrd="0" presId="urn:microsoft.com/office/officeart/2005/8/layout/equation1"/>
    <dgm:cxn modelId="{CC237DCF-EAD0-401D-9694-91676A9718AB}" srcId="{82B98D1A-5929-4866-A76F-C0E554931266}" destId="{93FCC190-DCCA-4928-A35A-91A4733C71D4}" srcOrd="3" destOrd="0" parTransId="{44F4981A-D8A7-4C3D-A727-B62A2D3E09D9}" sibTransId="{940822B3-CD2B-424E-94B8-BF0A38AA0ED1}"/>
    <dgm:cxn modelId="{A4E44305-706B-4A48-9F03-5BFCC3DDED3C}" type="presOf" srcId="{473C1F4F-22B2-4154-BF41-71F7A053CBCF}" destId="{4D12F39D-2DE2-4DAB-A311-FDA76D133143}" srcOrd="0" destOrd="0" presId="urn:microsoft.com/office/officeart/2005/8/layout/equation1"/>
    <dgm:cxn modelId="{9A876D6E-7520-4B7A-9CEC-473D28E4646A}" type="presOf" srcId="{B13014C5-AA1F-47C8-A0EA-5812BFA47FAC}" destId="{FA842D0B-C342-44CA-BF4D-201EDDB38C7F}" srcOrd="0" destOrd="0" presId="urn:microsoft.com/office/officeart/2005/8/layout/equation1"/>
    <dgm:cxn modelId="{3A6B5BA0-3DE9-4A77-8DC3-34E081D36254}" type="presOf" srcId="{28C9646A-9184-49C5-90F3-41656AA76674}" destId="{D9A598BD-8736-40E2-9FC6-EBD212C967F5}" srcOrd="0" destOrd="0" presId="urn:microsoft.com/office/officeart/2005/8/layout/equation1"/>
    <dgm:cxn modelId="{09F85545-7DE2-4C29-AC27-0C872656C96B}" srcId="{82B98D1A-5929-4866-A76F-C0E554931266}" destId="{057F3664-7722-47AB-AE21-554C7751C771}" srcOrd="2" destOrd="0" parTransId="{BC18FCAA-A050-49DA-B885-1CAA3C08E6DD}" sibTransId="{28C9646A-9184-49C5-90F3-41656AA76674}"/>
    <dgm:cxn modelId="{45E78A7A-9A01-4C39-A964-59BB58EFD93F}" srcId="{82B98D1A-5929-4866-A76F-C0E554931266}" destId="{BD762241-B6B2-4F61-AED0-FA491CA80CF5}" srcOrd="0" destOrd="0" parTransId="{78D9AA86-2097-4440-B09C-F4C478E5796E}" sibTransId="{473C1F4F-22B2-4154-BF41-71F7A053CBCF}"/>
    <dgm:cxn modelId="{817DA6B5-8E57-4696-9A2D-575C024C776C}" type="presParOf" srcId="{465F5C6D-5B1D-4FF1-86A8-BC1C91237F33}" destId="{5F564A8B-981D-4858-8924-EB804739A383}" srcOrd="0" destOrd="0" presId="urn:microsoft.com/office/officeart/2005/8/layout/equation1"/>
    <dgm:cxn modelId="{E7F7D6A9-7496-4963-AF98-1255FCBF9F79}" type="presParOf" srcId="{465F5C6D-5B1D-4FF1-86A8-BC1C91237F33}" destId="{41B78F2B-1BEA-4CA4-851B-B4165E69AE9A}" srcOrd="1" destOrd="0" presId="urn:microsoft.com/office/officeart/2005/8/layout/equation1"/>
    <dgm:cxn modelId="{54BF8550-DDC4-45DF-9D06-DF4D48AEA713}" type="presParOf" srcId="{465F5C6D-5B1D-4FF1-86A8-BC1C91237F33}" destId="{4D12F39D-2DE2-4DAB-A311-FDA76D133143}" srcOrd="2" destOrd="0" presId="urn:microsoft.com/office/officeart/2005/8/layout/equation1"/>
    <dgm:cxn modelId="{5621F7D3-A4EF-4C9E-A901-7CFA257940B7}" type="presParOf" srcId="{465F5C6D-5B1D-4FF1-86A8-BC1C91237F33}" destId="{F87682AC-DE2D-4438-96C2-EA02E99929FF}" srcOrd="3" destOrd="0" presId="urn:microsoft.com/office/officeart/2005/8/layout/equation1"/>
    <dgm:cxn modelId="{3A2D271C-F16C-403B-814D-C9F54CAAE5F0}" type="presParOf" srcId="{465F5C6D-5B1D-4FF1-86A8-BC1C91237F33}" destId="{304688F0-991C-4DDC-92D4-5C70E54BAB37}" srcOrd="4" destOrd="0" presId="urn:microsoft.com/office/officeart/2005/8/layout/equation1"/>
    <dgm:cxn modelId="{E6FD10D0-A693-43FD-9065-7E2E51512FF0}" type="presParOf" srcId="{465F5C6D-5B1D-4FF1-86A8-BC1C91237F33}" destId="{69D85D09-1511-477C-BC5F-94C517F86283}" srcOrd="5" destOrd="0" presId="urn:microsoft.com/office/officeart/2005/8/layout/equation1"/>
    <dgm:cxn modelId="{2C365C2D-D5C8-44F6-A0FB-C7B13D2F43F4}" type="presParOf" srcId="{465F5C6D-5B1D-4FF1-86A8-BC1C91237F33}" destId="{412CDA15-A509-49F8-8684-72E99041DF3E}" srcOrd="6" destOrd="0" presId="urn:microsoft.com/office/officeart/2005/8/layout/equation1"/>
    <dgm:cxn modelId="{5BB829C6-331D-4B0C-8701-531718697C7E}" type="presParOf" srcId="{465F5C6D-5B1D-4FF1-86A8-BC1C91237F33}" destId="{27C229AD-2C8F-4CAE-A906-A57124DBFD6E}" srcOrd="7" destOrd="0" presId="urn:microsoft.com/office/officeart/2005/8/layout/equation1"/>
    <dgm:cxn modelId="{EF9DBBCA-7746-4301-9151-1DDD325B722F}" type="presParOf" srcId="{465F5C6D-5B1D-4FF1-86A8-BC1C91237F33}" destId="{9A5DB240-79CC-4F81-8D70-847CC4294C0F}" srcOrd="8" destOrd="0" presId="urn:microsoft.com/office/officeart/2005/8/layout/equation1"/>
    <dgm:cxn modelId="{01293EF5-F85D-4541-8471-98314760A456}" type="presParOf" srcId="{465F5C6D-5B1D-4FF1-86A8-BC1C91237F33}" destId="{AF296939-2D91-4A45-9203-CBF556B4A46F}" srcOrd="9" destOrd="0" presId="urn:microsoft.com/office/officeart/2005/8/layout/equation1"/>
    <dgm:cxn modelId="{A31203CB-B296-425B-B7AF-BFA2B254437E}" type="presParOf" srcId="{465F5C6D-5B1D-4FF1-86A8-BC1C91237F33}" destId="{D9A598BD-8736-40E2-9FC6-EBD212C967F5}" srcOrd="10" destOrd="0" presId="urn:microsoft.com/office/officeart/2005/8/layout/equation1"/>
    <dgm:cxn modelId="{7DEBBC62-11FA-4770-BECF-C32811D7480B}" type="presParOf" srcId="{465F5C6D-5B1D-4FF1-86A8-BC1C91237F33}" destId="{5299B93F-FF72-493A-91DB-1681AA25B032}" srcOrd="11" destOrd="0" presId="urn:microsoft.com/office/officeart/2005/8/layout/equation1"/>
    <dgm:cxn modelId="{9337A27F-3B50-4564-9665-4ED82C3029A6}" type="presParOf" srcId="{465F5C6D-5B1D-4FF1-86A8-BC1C91237F33}" destId="{388C7759-6855-4154-8A09-122049346ADA}" srcOrd="12" destOrd="0" presId="urn:microsoft.com/office/officeart/2005/8/layout/equation1"/>
    <dgm:cxn modelId="{2AFF371D-6584-4589-AF8C-8BCE85D56898}" type="presParOf" srcId="{465F5C6D-5B1D-4FF1-86A8-BC1C91237F33}" destId="{56A0EA4C-4E79-407B-B5AF-0C06DCF791EE}" srcOrd="13" destOrd="0" presId="urn:microsoft.com/office/officeart/2005/8/layout/equation1"/>
    <dgm:cxn modelId="{4F8083EA-6BF0-4693-AB49-0FE6BBD6FBFC}" type="presParOf" srcId="{465F5C6D-5B1D-4FF1-86A8-BC1C91237F33}" destId="{CC61E82C-7D63-47F5-B697-752D565F0A37}" srcOrd="14" destOrd="0" presId="urn:microsoft.com/office/officeart/2005/8/layout/equation1"/>
    <dgm:cxn modelId="{C48CB216-A928-45B8-A7D4-ECC35C63032F}" type="presParOf" srcId="{465F5C6D-5B1D-4FF1-86A8-BC1C91237F33}" destId="{63165BB7-DDC1-4823-85D7-03E37442947C}" srcOrd="15" destOrd="0" presId="urn:microsoft.com/office/officeart/2005/8/layout/equation1"/>
    <dgm:cxn modelId="{E001452A-C609-4276-B6C8-6755CA9CE33F}" type="presParOf" srcId="{465F5C6D-5B1D-4FF1-86A8-BC1C91237F33}" destId="{FA842D0B-C342-44CA-BF4D-201EDDB38C7F}" srcOrd="16"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EC1B9-361B-41C8-9DBB-82CC822E5A42}">
      <dsp:nvSpPr>
        <dsp:cNvPr id="0" name=""/>
        <dsp:cNvSpPr/>
      </dsp:nvSpPr>
      <dsp:spPr>
        <a:xfrm>
          <a:off x="4071" y="79569"/>
          <a:ext cx="1560909" cy="3456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1</a:t>
          </a:r>
          <a:endParaRPr lang="en-US" sz="1200" b="1" kern="1200" dirty="0">
            <a:latin typeface="Times New Roman" pitchFamily="18" charset="0"/>
            <a:cs typeface="Times New Roman" pitchFamily="18" charset="0"/>
          </a:endParaRPr>
        </a:p>
      </dsp:txBody>
      <dsp:txXfrm>
        <a:off x="4071" y="79569"/>
        <a:ext cx="1560909" cy="345600"/>
      </dsp:txXfrm>
    </dsp:sp>
    <dsp:sp modelId="{16A4C5FC-05F6-46D0-9738-80B0676AD625}">
      <dsp:nvSpPr>
        <dsp:cNvPr id="0" name=""/>
        <dsp:cNvSpPr/>
      </dsp:nvSpPr>
      <dsp:spPr>
        <a:xfrm>
          <a:off x="4071" y="425169"/>
          <a:ext cx="1560909" cy="239086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Review previous  chapter’s material </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Create “big picture” concept map of events leading to Revolution as a class</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Introduce and discuss unit project</a:t>
          </a:r>
          <a:endParaRPr lang="en-US" sz="1200" kern="1200" dirty="0">
            <a:latin typeface="Times New Roman" pitchFamily="18" charset="0"/>
            <a:cs typeface="Times New Roman" pitchFamily="18" charset="0"/>
          </a:endParaRPr>
        </a:p>
      </dsp:txBody>
      <dsp:txXfrm>
        <a:off x="4071" y="425169"/>
        <a:ext cx="1560909" cy="2390860"/>
      </dsp:txXfrm>
    </dsp:sp>
    <dsp:sp modelId="{4CCE838F-F971-4241-9181-01724BCBDC8B}">
      <dsp:nvSpPr>
        <dsp:cNvPr id="0" name=""/>
        <dsp:cNvSpPr/>
      </dsp:nvSpPr>
      <dsp:spPr>
        <a:xfrm>
          <a:off x="1783508" y="79569"/>
          <a:ext cx="1560909" cy="345600"/>
        </a:xfrm>
        <a:prstGeom prst="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2</a:t>
          </a:r>
          <a:endParaRPr lang="en-US" sz="1200" b="1" kern="1200" dirty="0">
            <a:latin typeface="Times New Roman" pitchFamily="18" charset="0"/>
            <a:cs typeface="Times New Roman" pitchFamily="18" charset="0"/>
          </a:endParaRPr>
        </a:p>
      </dsp:txBody>
      <dsp:txXfrm>
        <a:off x="1783508" y="79569"/>
        <a:ext cx="1560909" cy="345600"/>
      </dsp:txXfrm>
    </dsp:sp>
    <dsp:sp modelId="{6100B60D-235C-41A9-A0E2-6B064212782B}">
      <dsp:nvSpPr>
        <dsp:cNvPr id="0" name=""/>
        <dsp:cNvSpPr/>
      </dsp:nvSpPr>
      <dsp:spPr>
        <a:xfrm>
          <a:off x="1783508" y="425169"/>
          <a:ext cx="1560909" cy="2390860"/>
        </a:xfrm>
        <a:prstGeom prst="rect">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Select heterogeneous groups (student’s choose)</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Distribute project rubric</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Tour of  campus television studio</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Assign homework: Cause/Event #1</a:t>
          </a:r>
          <a:endParaRPr lang="en-US" sz="1200" kern="1200" dirty="0">
            <a:latin typeface="Times New Roman" pitchFamily="18" charset="0"/>
            <a:cs typeface="Times New Roman" pitchFamily="18" charset="0"/>
          </a:endParaRPr>
        </a:p>
      </dsp:txBody>
      <dsp:txXfrm>
        <a:off x="1783508" y="425169"/>
        <a:ext cx="1560909" cy="2390860"/>
      </dsp:txXfrm>
    </dsp:sp>
    <dsp:sp modelId="{956CC6BF-8646-4D26-A558-85AB51552DB0}">
      <dsp:nvSpPr>
        <dsp:cNvPr id="0" name=""/>
        <dsp:cNvSpPr/>
      </dsp:nvSpPr>
      <dsp:spPr>
        <a:xfrm>
          <a:off x="3562945" y="79569"/>
          <a:ext cx="1560909" cy="34560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3</a:t>
          </a:r>
          <a:endParaRPr lang="en-US" sz="1200" b="1" kern="1200" dirty="0">
            <a:latin typeface="Times New Roman" pitchFamily="18" charset="0"/>
            <a:cs typeface="Times New Roman" pitchFamily="18" charset="0"/>
          </a:endParaRPr>
        </a:p>
      </dsp:txBody>
      <dsp:txXfrm>
        <a:off x="3562945" y="79569"/>
        <a:ext cx="1560909" cy="345600"/>
      </dsp:txXfrm>
    </dsp:sp>
    <dsp:sp modelId="{816A437B-5EF4-48B8-A3C6-409282605299}">
      <dsp:nvSpPr>
        <dsp:cNvPr id="0" name=""/>
        <dsp:cNvSpPr/>
      </dsp:nvSpPr>
      <dsp:spPr>
        <a:xfrm>
          <a:off x="3562945" y="425169"/>
          <a:ext cx="1560909" cy="2390860"/>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Group share of brainstorming done individually as homework</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After share, each group will select one event leading to the American Revolution to perform as a skit</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Script writing </a:t>
          </a:r>
          <a:endParaRPr lang="en-US" sz="1200" kern="1200" dirty="0">
            <a:latin typeface="Times New Roman" pitchFamily="18" charset="0"/>
            <a:cs typeface="Times New Roman" pitchFamily="18" charset="0"/>
          </a:endParaRPr>
        </a:p>
      </dsp:txBody>
      <dsp:txXfrm>
        <a:off x="3562945" y="425169"/>
        <a:ext cx="1560909" cy="2390860"/>
      </dsp:txXfrm>
    </dsp:sp>
    <dsp:sp modelId="{A5A9D174-4CEA-41CA-8FB1-6EAFE895E1DE}">
      <dsp:nvSpPr>
        <dsp:cNvPr id="0" name=""/>
        <dsp:cNvSpPr/>
      </dsp:nvSpPr>
      <dsp:spPr>
        <a:xfrm>
          <a:off x="5342381" y="79569"/>
          <a:ext cx="1560909" cy="345600"/>
        </a:xfrm>
        <a:prstGeom prst="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4</a:t>
          </a:r>
          <a:endParaRPr lang="en-US" sz="1200" b="1" kern="1200" dirty="0">
            <a:latin typeface="Times New Roman" pitchFamily="18" charset="0"/>
            <a:cs typeface="Times New Roman" pitchFamily="18" charset="0"/>
          </a:endParaRPr>
        </a:p>
      </dsp:txBody>
      <dsp:txXfrm>
        <a:off x="5342381" y="79569"/>
        <a:ext cx="1560909" cy="345600"/>
      </dsp:txXfrm>
    </dsp:sp>
    <dsp:sp modelId="{8495858C-F7AC-4D14-93DF-A71A99D069B1}">
      <dsp:nvSpPr>
        <dsp:cNvPr id="0" name=""/>
        <dsp:cNvSpPr/>
      </dsp:nvSpPr>
      <dsp:spPr>
        <a:xfrm>
          <a:off x="5342381" y="425169"/>
          <a:ext cx="1560909" cy="2390860"/>
        </a:xfrm>
        <a:prstGeom prst="rect">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10 minute class mini-lesson and discussion (based on homework, Cause/Event #1)</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Script writing/Teacher check-in</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Assign homework: Cause/Event #2</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dsp:txBody>
      <dsp:txXfrm>
        <a:off x="5342381" y="425169"/>
        <a:ext cx="1560909" cy="2390860"/>
      </dsp:txXfrm>
    </dsp:sp>
    <dsp:sp modelId="{49641A13-4478-4CFE-B78D-A92E31F6F30C}">
      <dsp:nvSpPr>
        <dsp:cNvPr id="0" name=""/>
        <dsp:cNvSpPr/>
      </dsp:nvSpPr>
      <dsp:spPr>
        <a:xfrm>
          <a:off x="7121818" y="79569"/>
          <a:ext cx="1560909" cy="3456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5</a:t>
          </a:r>
          <a:endParaRPr lang="en-US" sz="1200" b="1" kern="1200" dirty="0">
            <a:latin typeface="Times New Roman" pitchFamily="18" charset="0"/>
            <a:cs typeface="Times New Roman" pitchFamily="18" charset="0"/>
          </a:endParaRPr>
        </a:p>
      </dsp:txBody>
      <dsp:txXfrm>
        <a:off x="7121818" y="79569"/>
        <a:ext cx="1560909" cy="345600"/>
      </dsp:txXfrm>
    </dsp:sp>
    <dsp:sp modelId="{68CF62DD-7604-43B7-A9E7-2B115092F63E}">
      <dsp:nvSpPr>
        <dsp:cNvPr id="0" name=""/>
        <dsp:cNvSpPr/>
      </dsp:nvSpPr>
      <dsp:spPr>
        <a:xfrm>
          <a:off x="7121818" y="425169"/>
          <a:ext cx="1560909" cy="239086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10 minute class mini-lesson and discussion (based on homework, Cause/Event #2)</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Script writing/Teacher check-in</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Assign homework: Cause/Event #3 </a:t>
          </a:r>
          <a:endParaRPr lang="en-US" sz="1200" kern="1200" dirty="0">
            <a:latin typeface="Times New Roman" pitchFamily="18" charset="0"/>
            <a:cs typeface="Times New Roman" pitchFamily="18" charset="0"/>
          </a:endParaRPr>
        </a:p>
      </dsp:txBody>
      <dsp:txXfrm>
        <a:off x="7121818" y="425169"/>
        <a:ext cx="1560909" cy="2390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C8213F-6F14-4A8D-8EA5-60C4B96C72AB}">
      <dsp:nvSpPr>
        <dsp:cNvPr id="0" name=""/>
        <dsp:cNvSpPr/>
      </dsp:nvSpPr>
      <dsp:spPr>
        <a:xfrm>
          <a:off x="4071" y="7563"/>
          <a:ext cx="1560909" cy="432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6</a:t>
          </a:r>
          <a:endParaRPr lang="en-US" sz="1200" b="1" kern="1200" dirty="0">
            <a:latin typeface="Times New Roman" pitchFamily="18" charset="0"/>
            <a:cs typeface="Times New Roman" pitchFamily="18" charset="0"/>
          </a:endParaRPr>
        </a:p>
      </dsp:txBody>
      <dsp:txXfrm>
        <a:off x="4071" y="7563"/>
        <a:ext cx="1560909" cy="432000"/>
      </dsp:txXfrm>
    </dsp:sp>
    <dsp:sp modelId="{F2752AB6-6F8B-4112-B3A9-B3896D4A235B}">
      <dsp:nvSpPr>
        <dsp:cNvPr id="0" name=""/>
        <dsp:cNvSpPr/>
      </dsp:nvSpPr>
      <dsp:spPr>
        <a:xfrm>
          <a:off x="4071" y="439563"/>
          <a:ext cx="1560909" cy="214367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10 minute class mini-lesson and discussion (based on homework, Cause/Event #3)</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Rehearsals/Teacher check-in</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Assign homework: Cause/Event #4</a:t>
          </a:r>
          <a:endParaRPr lang="en-US" sz="1200" kern="1200" dirty="0">
            <a:latin typeface="Times New Roman" pitchFamily="18" charset="0"/>
            <a:cs typeface="Times New Roman" pitchFamily="18" charset="0"/>
          </a:endParaRPr>
        </a:p>
      </dsp:txBody>
      <dsp:txXfrm>
        <a:off x="4071" y="439563"/>
        <a:ext cx="1560909" cy="2143673"/>
      </dsp:txXfrm>
    </dsp:sp>
    <dsp:sp modelId="{0E8BB0CE-A8E1-48D3-AC17-7B8C71D94504}">
      <dsp:nvSpPr>
        <dsp:cNvPr id="0" name=""/>
        <dsp:cNvSpPr/>
      </dsp:nvSpPr>
      <dsp:spPr>
        <a:xfrm>
          <a:off x="1783508" y="7563"/>
          <a:ext cx="1560909" cy="432000"/>
        </a:xfrm>
        <a:prstGeom prst="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7</a:t>
          </a:r>
          <a:endParaRPr lang="en-US" sz="1200" b="1" kern="1200" dirty="0">
            <a:latin typeface="Times New Roman" pitchFamily="18" charset="0"/>
            <a:cs typeface="Times New Roman" pitchFamily="18" charset="0"/>
          </a:endParaRPr>
        </a:p>
      </dsp:txBody>
      <dsp:txXfrm>
        <a:off x="1783508" y="7563"/>
        <a:ext cx="1560909" cy="432000"/>
      </dsp:txXfrm>
    </dsp:sp>
    <dsp:sp modelId="{A4FD6717-68D9-4DAE-8684-0A4562C975C5}">
      <dsp:nvSpPr>
        <dsp:cNvPr id="0" name=""/>
        <dsp:cNvSpPr/>
      </dsp:nvSpPr>
      <dsp:spPr>
        <a:xfrm>
          <a:off x="1783508" y="439563"/>
          <a:ext cx="1560909" cy="2143673"/>
        </a:xfrm>
        <a:prstGeom prst="rect">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10 minute class mini-lesson and discussion (based on homework, Cause/Event #4)</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Rehearsals/Teacher check-in</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Assign homework: Use the internet to find a picture for group’s green screen background</a:t>
          </a:r>
          <a:endParaRPr lang="en-US" sz="1200" kern="1200" dirty="0">
            <a:latin typeface="Times New Roman" pitchFamily="18" charset="0"/>
            <a:cs typeface="Times New Roman" pitchFamily="18" charset="0"/>
          </a:endParaRPr>
        </a:p>
      </dsp:txBody>
      <dsp:txXfrm>
        <a:off x="1783508" y="439563"/>
        <a:ext cx="1560909" cy="2143673"/>
      </dsp:txXfrm>
    </dsp:sp>
    <dsp:sp modelId="{3BBA3BF7-2899-424A-8A65-9ABD85AD5E81}">
      <dsp:nvSpPr>
        <dsp:cNvPr id="0" name=""/>
        <dsp:cNvSpPr/>
      </dsp:nvSpPr>
      <dsp:spPr>
        <a:xfrm>
          <a:off x="3562945" y="7563"/>
          <a:ext cx="1560909" cy="43200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8</a:t>
          </a:r>
          <a:endParaRPr lang="en-US" sz="1200" b="1" kern="1200" dirty="0">
            <a:latin typeface="Times New Roman" pitchFamily="18" charset="0"/>
            <a:cs typeface="Times New Roman" pitchFamily="18" charset="0"/>
          </a:endParaRPr>
        </a:p>
      </dsp:txBody>
      <dsp:txXfrm>
        <a:off x="3562945" y="7563"/>
        <a:ext cx="1560909" cy="432000"/>
      </dsp:txXfrm>
    </dsp:sp>
    <dsp:sp modelId="{0D042688-29A5-4B5E-80CE-A1BF3243B216}">
      <dsp:nvSpPr>
        <dsp:cNvPr id="0" name=""/>
        <dsp:cNvSpPr/>
      </dsp:nvSpPr>
      <dsp:spPr>
        <a:xfrm>
          <a:off x="3562945" y="439563"/>
          <a:ext cx="1560909" cy="2143673"/>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10 minute class mini-lesson and discussion--- Review of events and discussion of connections to current events</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Performances &amp; Filming </a:t>
          </a:r>
          <a:endParaRPr lang="en-US" sz="1200" kern="1200" dirty="0">
            <a:latin typeface="Times New Roman" pitchFamily="18" charset="0"/>
            <a:cs typeface="Times New Roman" pitchFamily="18" charset="0"/>
          </a:endParaRPr>
        </a:p>
      </dsp:txBody>
      <dsp:txXfrm>
        <a:off x="3562945" y="439563"/>
        <a:ext cx="1560909" cy="2143673"/>
      </dsp:txXfrm>
    </dsp:sp>
    <dsp:sp modelId="{256B30E7-11CC-4323-94D4-8F5C3EA5BA08}">
      <dsp:nvSpPr>
        <dsp:cNvPr id="0" name=""/>
        <dsp:cNvSpPr/>
      </dsp:nvSpPr>
      <dsp:spPr>
        <a:xfrm>
          <a:off x="5342381" y="7563"/>
          <a:ext cx="1560909" cy="432000"/>
        </a:xfrm>
        <a:prstGeom prst="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9</a:t>
          </a:r>
          <a:endParaRPr lang="en-US" sz="1200" b="1" kern="1200" dirty="0">
            <a:latin typeface="Times New Roman" pitchFamily="18" charset="0"/>
            <a:cs typeface="Times New Roman" pitchFamily="18" charset="0"/>
          </a:endParaRPr>
        </a:p>
      </dsp:txBody>
      <dsp:txXfrm>
        <a:off x="5342381" y="7563"/>
        <a:ext cx="1560909" cy="432000"/>
      </dsp:txXfrm>
    </dsp:sp>
    <dsp:sp modelId="{C10B3160-F442-4D32-95F3-9E95AEC1D74F}">
      <dsp:nvSpPr>
        <dsp:cNvPr id="0" name=""/>
        <dsp:cNvSpPr/>
      </dsp:nvSpPr>
      <dsp:spPr>
        <a:xfrm>
          <a:off x="5342381" y="439563"/>
          <a:ext cx="1560909" cy="2143673"/>
        </a:xfrm>
        <a:prstGeom prst="rect">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Performances &amp; Filming</a:t>
          </a:r>
          <a:endParaRPr lang="en-US" sz="1200" kern="1200" dirty="0">
            <a:latin typeface="Times New Roman" pitchFamily="18" charset="0"/>
            <a:cs typeface="Times New Roman" pitchFamily="18" charset="0"/>
          </a:endParaRPr>
        </a:p>
      </dsp:txBody>
      <dsp:txXfrm>
        <a:off x="5342381" y="439563"/>
        <a:ext cx="1560909" cy="2143673"/>
      </dsp:txXfrm>
    </dsp:sp>
    <dsp:sp modelId="{BF7B9BBF-6C0A-49A9-B6CF-68DBA445FCB1}">
      <dsp:nvSpPr>
        <dsp:cNvPr id="0" name=""/>
        <dsp:cNvSpPr/>
      </dsp:nvSpPr>
      <dsp:spPr>
        <a:xfrm>
          <a:off x="7121818" y="7563"/>
          <a:ext cx="1560909" cy="4320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itchFamily="18" charset="0"/>
              <a:cs typeface="Times New Roman" pitchFamily="18" charset="0"/>
            </a:rPr>
            <a:t>Day 10</a:t>
          </a:r>
          <a:endParaRPr lang="en-US" sz="1200" b="1" kern="1200" dirty="0">
            <a:latin typeface="Times New Roman" pitchFamily="18" charset="0"/>
            <a:cs typeface="Times New Roman" pitchFamily="18" charset="0"/>
          </a:endParaRPr>
        </a:p>
      </dsp:txBody>
      <dsp:txXfrm>
        <a:off x="7121818" y="7563"/>
        <a:ext cx="1560909" cy="432000"/>
      </dsp:txXfrm>
    </dsp:sp>
    <dsp:sp modelId="{F06DAF8A-ADC9-422C-B5F2-8D03ADA1D2CB}">
      <dsp:nvSpPr>
        <dsp:cNvPr id="0" name=""/>
        <dsp:cNvSpPr/>
      </dsp:nvSpPr>
      <dsp:spPr>
        <a:xfrm>
          <a:off x="7121818" y="439563"/>
          <a:ext cx="1560909" cy="2143673"/>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Celebration!  </a:t>
          </a:r>
          <a:endParaRPr lang="en-US" sz="1200" kern="1200" dirty="0">
            <a:latin typeface="Times New Roman" pitchFamily="18" charset="0"/>
            <a:cs typeface="Times New Roman" pitchFamily="18" charset="0"/>
          </a:endParaRPr>
        </a:p>
        <a:p>
          <a:pPr marL="228600" lvl="2"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Students will view the filmed skits and see the computer generated images in each skit for the first time</a:t>
          </a: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itchFamily="18" charset="0"/>
              <a:cs typeface="Times New Roman" pitchFamily="18" charset="0"/>
            </a:rPr>
            <a:t>Self-Assessment and Reflection</a:t>
          </a:r>
          <a:endParaRPr lang="en-US" sz="1200" kern="1200" dirty="0">
            <a:latin typeface="Times New Roman" pitchFamily="18" charset="0"/>
            <a:cs typeface="Times New Roman" pitchFamily="18" charset="0"/>
          </a:endParaRPr>
        </a:p>
      </dsp:txBody>
      <dsp:txXfrm>
        <a:off x="7121818" y="439563"/>
        <a:ext cx="1560909" cy="21436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64A8B-981D-4858-8924-EB804739A383}">
      <dsp:nvSpPr>
        <dsp:cNvPr id="0" name=""/>
        <dsp:cNvSpPr/>
      </dsp:nvSpPr>
      <dsp:spPr>
        <a:xfrm>
          <a:off x="7630" y="452226"/>
          <a:ext cx="1030709" cy="10307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French and Indian War!</a:t>
          </a:r>
          <a:endParaRPr lang="en-US" sz="1000" kern="1200" dirty="0"/>
        </a:p>
      </dsp:txBody>
      <dsp:txXfrm>
        <a:off x="7630" y="452226"/>
        <a:ext cx="1030709" cy="1030709"/>
      </dsp:txXfrm>
    </dsp:sp>
    <dsp:sp modelId="{4D12F39D-2DE2-4DAB-A311-FDA76D133143}">
      <dsp:nvSpPr>
        <dsp:cNvPr id="0" name=""/>
        <dsp:cNvSpPr/>
      </dsp:nvSpPr>
      <dsp:spPr>
        <a:xfrm>
          <a:off x="1122032" y="668675"/>
          <a:ext cx="597811" cy="597811"/>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122032" y="668675"/>
        <a:ext cx="597811" cy="597811"/>
      </dsp:txXfrm>
    </dsp:sp>
    <dsp:sp modelId="{304688F0-991C-4DDC-92D4-5C70E54BAB37}">
      <dsp:nvSpPr>
        <dsp:cNvPr id="0" name=""/>
        <dsp:cNvSpPr/>
      </dsp:nvSpPr>
      <dsp:spPr>
        <a:xfrm>
          <a:off x="1803537" y="452226"/>
          <a:ext cx="1030709" cy="10307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Taxes!</a:t>
          </a:r>
          <a:endParaRPr lang="en-US" sz="1000" kern="1200" dirty="0"/>
        </a:p>
      </dsp:txBody>
      <dsp:txXfrm>
        <a:off x="1803537" y="452226"/>
        <a:ext cx="1030709" cy="1030709"/>
      </dsp:txXfrm>
    </dsp:sp>
    <dsp:sp modelId="{412CDA15-A509-49F8-8684-72E99041DF3E}">
      <dsp:nvSpPr>
        <dsp:cNvPr id="0" name=""/>
        <dsp:cNvSpPr/>
      </dsp:nvSpPr>
      <dsp:spPr>
        <a:xfrm>
          <a:off x="2917940" y="668675"/>
          <a:ext cx="597811" cy="597811"/>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917940" y="668675"/>
        <a:ext cx="597811" cy="597811"/>
      </dsp:txXfrm>
    </dsp:sp>
    <dsp:sp modelId="{9A5DB240-79CC-4F81-8D70-847CC4294C0F}">
      <dsp:nvSpPr>
        <dsp:cNvPr id="0" name=""/>
        <dsp:cNvSpPr/>
      </dsp:nvSpPr>
      <dsp:spPr>
        <a:xfrm>
          <a:off x="3599445" y="452226"/>
          <a:ext cx="1030709" cy="10307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Massacre, Boycotts, and Tea Party!</a:t>
          </a:r>
          <a:endParaRPr lang="en-US" sz="1000" kern="1200" dirty="0"/>
        </a:p>
      </dsp:txBody>
      <dsp:txXfrm>
        <a:off x="3599445" y="452226"/>
        <a:ext cx="1030709" cy="1030709"/>
      </dsp:txXfrm>
    </dsp:sp>
    <dsp:sp modelId="{D9A598BD-8736-40E2-9FC6-EBD212C967F5}">
      <dsp:nvSpPr>
        <dsp:cNvPr id="0" name=""/>
        <dsp:cNvSpPr/>
      </dsp:nvSpPr>
      <dsp:spPr>
        <a:xfrm>
          <a:off x="4713848" y="668675"/>
          <a:ext cx="597811" cy="597811"/>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713848" y="668675"/>
        <a:ext cx="597811" cy="597811"/>
      </dsp:txXfrm>
    </dsp:sp>
    <dsp:sp modelId="{388C7759-6855-4154-8A09-122049346ADA}">
      <dsp:nvSpPr>
        <dsp:cNvPr id="0" name=""/>
        <dsp:cNvSpPr/>
      </dsp:nvSpPr>
      <dsp:spPr>
        <a:xfrm>
          <a:off x="5395353" y="452226"/>
          <a:ext cx="1030709" cy="10307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Midnight Ride and Minutemen!</a:t>
          </a:r>
          <a:endParaRPr lang="en-US" sz="1000" kern="1200" dirty="0"/>
        </a:p>
      </dsp:txBody>
      <dsp:txXfrm>
        <a:off x="5395353" y="452226"/>
        <a:ext cx="1030709" cy="1030709"/>
      </dsp:txXfrm>
    </dsp:sp>
    <dsp:sp modelId="{CC61E82C-7D63-47F5-B697-752D565F0A37}">
      <dsp:nvSpPr>
        <dsp:cNvPr id="0" name=""/>
        <dsp:cNvSpPr/>
      </dsp:nvSpPr>
      <dsp:spPr>
        <a:xfrm>
          <a:off x="6509755" y="668675"/>
          <a:ext cx="597811" cy="597811"/>
        </a:xfrm>
        <a:prstGeom prst="mathEqual">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6509755" y="668675"/>
        <a:ext cx="597811" cy="597811"/>
      </dsp:txXfrm>
    </dsp:sp>
    <dsp:sp modelId="{FA842D0B-C342-44CA-BF4D-201EDDB38C7F}">
      <dsp:nvSpPr>
        <dsp:cNvPr id="0" name=""/>
        <dsp:cNvSpPr/>
      </dsp:nvSpPr>
      <dsp:spPr>
        <a:xfrm>
          <a:off x="7191260" y="452226"/>
          <a:ext cx="1030709" cy="10307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Revolution!</a:t>
          </a:r>
          <a:endParaRPr lang="en-US" sz="1000" kern="1200" dirty="0"/>
        </a:p>
      </dsp:txBody>
      <dsp:txXfrm>
        <a:off x="7191260" y="452226"/>
        <a:ext cx="1030709" cy="10307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25A69-62D7-4DFA-B864-98BD454F2467}" type="datetimeFigureOut">
              <a:rPr lang="en-US" smtClean="0"/>
              <a:pPr/>
              <a:t>4/5/2012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9B7E3-B51B-4DBE-9379-A9A370AC7A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99B7E3-B51B-4DBE-9379-A9A370AC7A7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50407-5D64-4325-A4BE-74ACB6C52D84}" type="datetimeFigureOut">
              <a:rPr lang="en-US" smtClean="0"/>
              <a:pPr/>
              <a:t>4/5/2012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10562-98A0-4E9D-8CF2-EC161418D1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50407-5D64-4325-A4BE-74ACB6C52D84}" type="datetimeFigureOut">
              <a:rPr lang="en-US" smtClean="0"/>
              <a:pPr/>
              <a:t>4/5/2012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10562-98A0-4E9D-8CF2-EC161418D1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earth.pinecrest.edu\faculty$\Anna.Carello\Sound%20files\01%20-%20Yankee%20Doodle%20-%20Field%20Music%20of%20the%20US%20ArmyMarching%20tune.mp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Yankee_Doodle" TargetMode="External"/><Relationship Id="rId3" Type="http://schemas.openxmlformats.org/officeDocument/2006/relationships/image" Target="../media/image1.jpeg"/><Relationship Id="rId7" Type="http://schemas.openxmlformats.org/officeDocument/2006/relationships/hyperlink" Target="http://tlmedia.deviantart.com/art/Old-Paper-PSD-8815527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brpvideo.com/page19.html" TargetMode="External"/><Relationship Id="rId11" Type="http://schemas.openxmlformats.org/officeDocument/2006/relationships/hyperlink" Target="http://www.pinecrestschool.edu/" TargetMode="Externa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7.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normAutofit/>
          </a:bodyPr>
          <a:lstStyle/>
          <a:p>
            <a:r>
              <a:rPr lang="en-US" sz="8800" dirty="0" smtClean="0">
                <a:latin typeface="Blackadder ITC" pitchFamily="82" charset="0"/>
              </a:rPr>
              <a:t>Revolution!</a:t>
            </a:r>
            <a:endParaRPr lang="en-US" sz="8800" dirty="0">
              <a:latin typeface="Blackadder ITC" pitchFamily="82" charset="0"/>
            </a:endParaRPr>
          </a:p>
        </p:txBody>
      </p:sp>
      <p:sp>
        <p:nvSpPr>
          <p:cNvPr id="4" name="Subtitle 3"/>
          <p:cNvSpPr>
            <a:spLocks noGrp="1"/>
          </p:cNvSpPr>
          <p:nvPr>
            <p:ph type="subTitle" idx="1"/>
          </p:nvPr>
        </p:nvSpPr>
        <p:spPr>
          <a:xfrm>
            <a:off x="152400" y="4267200"/>
            <a:ext cx="8991600" cy="1752600"/>
          </a:xfrm>
        </p:spPr>
        <p:txBody>
          <a:bodyPr/>
          <a:lstStyle/>
          <a:p>
            <a:r>
              <a:rPr lang="en-US" sz="1800" dirty="0" smtClean="0">
                <a:solidFill>
                  <a:schemeClr val="tx1"/>
                </a:solidFill>
                <a:latin typeface="Times New Roman" pitchFamily="18" charset="0"/>
                <a:cs typeface="Times New Roman" pitchFamily="18" charset="0"/>
              </a:rPr>
              <a:t>An Arts Integrated Learning Unit</a:t>
            </a:r>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Following the Brain Targeted Teaching Model</a:t>
            </a:r>
          </a:p>
          <a:p>
            <a:r>
              <a:rPr lang="en-US" sz="1800" dirty="0" smtClean="0">
                <a:solidFill>
                  <a:schemeClr val="tx1"/>
                </a:solidFill>
                <a:latin typeface="Times New Roman" pitchFamily="18" charset="0"/>
                <a:cs typeface="Times New Roman" pitchFamily="18" charset="0"/>
              </a:rPr>
              <a:t>5</a:t>
            </a:r>
            <a:r>
              <a:rPr lang="en-US" sz="1800" baseline="30000" dirty="0" smtClean="0">
                <a:solidFill>
                  <a:schemeClr val="tx1"/>
                </a:solidFill>
                <a:latin typeface="Times New Roman" pitchFamily="18" charset="0"/>
                <a:cs typeface="Times New Roman" pitchFamily="18" charset="0"/>
              </a:rPr>
              <a:t>th</a:t>
            </a:r>
            <a:r>
              <a:rPr lang="en-US" sz="1800" dirty="0" smtClean="0">
                <a:solidFill>
                  <a:schemeClr val="tx1"/>
                </a:solidFill>
                <a:latin typeface="Times New Roman" pitchFamily="18" charset="0"/>
                <a:cs typeface="Times New Roman" pitchFamily="18" charset="0"/>
              </a:rPr>
              <a:t> Grade Social Studies</a:t>
            </a:r>
          </a:p>
          <a:p>
            <a:endParaRPr lang="en-US" dirty="0"/>
          </a:p>
        </p:txBody>
      </p:sp>
      <p:sp>
        <p:nvSpPr>
          <p:cNvPr id="5" name="TextBox 4"/>
          <p:cNvSpPr txBox="1"/>
          <p:nvPr/>
        </p:nvSpPr>
        <p:spPr>
          <a:xfrm>
            <a:off x="2438400" y="5029200"/>
            <a:ext cx="44958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Anna Carello</a:t>
            </a:r>
          </a:p>
          <a:p>
            <a:pPr algn="ctr"/>
            <a:r>
              <a:rPr lang="en-US" sz="1400" dirty="0" smtClean="0">
                <a:latin typeface="Times New Roman" pitchFamily="18" charset="0"/>
                <a:cs typeface="Times New Roman" pitchFamily="18" charset="0"/>
              </a:rPr>
              <a:t>Johns Hopkins University</a:t>
            </a:r>
            <a:endParaRPr lang="en-US" sz="1400" dirty="0">
              <a:latin typeface="Times New Roman" pitchFamily="18" charset="0"/>
              <a:cs typeface="Times New Roman" pitchFamily="18" charset="0"/>
            </a:endParaRPr>
          </a:p>
        </p:txBody>
      </p:sp>
      <p:pic>
        <p:nvPicPr>
          <p:cNvPr id="6" name="01 - Yankee Doodle - Field Music of the US ArmyMarching tune.mp3">
            <a:hlinkClick r:id="" action="ppaction://media"/>
          </p:cNvPr>
          <p:cNvPicPr>
            <a:picLocks noRot="1" noChangeAspect="1"/>
          </p:cNvPicPr>
          <p:nvPr>
            <a:audioFile r:link="rId1"/>
          </p:nvPr>
        </p:nvPicPr>
        <p:blipFill>
          <a:blip r:embed="rId4" cstate="print"/>
          <a:stretch>
            <a:fillRect/>
          </a:stretch>
        </p:blipFill>
        <p:spPr>
          <a:xfrm>
            <a:off x="8610600" y="6248400"/>
            <a:ext cx="304800" cy="304800"/>
          </a:xfrm>
          <a:prstGeom prst="rect">
            <a:avLst/>
          </a:prstGeom>
        </p:spPr>
      </p:pic>
      <p:pic>
        <p:nvPicPr>
          <p:cNvPr id="12290" name="Picture 2" descr="http://upload.wikimedia.org/wikipedia/commons/thumb/7/7b/Sprit_of_'76.2.jpeg/300px-Sprit_of_'76.2.jpeg"/>
          <p:cNvPicPr>
            <a:picLocks noChangeAspect="1" noChangeArrowheads="1"/>
          </p:cNvPicPr>
          <p:nvPr/>
        </p:nvPicPr>
        <p:blipFill>
          <a:blip r:embed="rId5" cstate="print"/>
          <a:srcRect/>
          <a:stretch>
            <a:fillRect/>
          </a:stretch>
        </p:blipFill>
        <p:spPr bwMode="auto">
          <a:xfrm>
            <a:off x="3505200" y="203200"/>
            <a:ext cx="2209800" cy="2946400"/>
          </a:xfrm>
          <a:prstGeom prst="rect">
            <a:avLst/>
          </a:prstGeom>
          <a:ln w="57150" cap="rnd">
            <a:solidFill>
              <a:schemeClr val="bg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Brain Target 5: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Teaching for Extension and Application of Knowledge</a:t>
            </a:r>
            <a:endParaRPr lang="en-US" sz="3600" dirty="0"/>
          </a:p>
        </p:txBody>
      </p:sp>
      <p:cxnSp>
        <p:nvCxnSpPr>
          <p:cNvPr id="5" name="Straight Connector 4"/>
          <p:cNvCxnSpPr/>
          <p:nvPr/>
        </p:nvCxnSpPr>
        <p:spPr>
          <a:xfrm>
            <a:off x="228600" y="14478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8" name="Content Placeholder 3"/>
          <p:cNvSpPr txBox="1">
            <a:spLocks/>
          </p:cNvSpPr>
          <p:nvPr/>
        </p:nvSpPr>
        <p:spPr>
          <a:xfrm>
            <a:off x="228600" y="1600200"/>
            <a:ext cx="8610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students will apply their knowledge of each event leading to the American Revolution</a:t>
            </a:r>
            <a:r>
              <a:rPr kumimoji="0" lang="en-US" sz="24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by the following activities:</a:t>
            </a:r>
          </a:p>
          <a:p>
            <a:pPr marL="800100" lvl="1" indent="-342900">
              <a:spcBef>
                <a:spcPct val="20000"/>
              </a:spcBef>
              <a:spcAft>
                <a:spcPts val="1800"/>
              </a:spcAft>
              <a:buFont typeface="Arial" pitchFamily="34" charset="0"/>
              <a:buChar char="•"/>
            </a:pPr>
            <a:r>
              <a:rPr lang="en-US" sz="2400" dirty="0" smtClean="0">
                <a:latin typeface="Times New Roman" pitchFamily="18" charset="0"/>
                <a:cs typeface="Times New Roman" pitchFamily="18" charset="0"/>
              </a:rPr>
              <a:t>Analyzing different perspectives and historical facts in their nightly homework assignments</a:t>
            </a:r>
          </a:p>
          <a:p>
            <a:pPr marL="800100" lvl="1" indent="-342900">
              <a:spcBef>
                <a:spcPct val="20000"/>
              </a:spcBef>
              <a:spcAft>
                <a:spcPts val="1800"/>
              </a:spcAft>
              <a:buFont typeface="Arial" pitchFamily="34" charset="0"/>
              <a:buChar char="•"/>
            </a:pPr>
            <a:r>
              <a:rPr kumimoji="0" lang="en-US" sz="24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Engaging in inductive thinking that is evident in their skits through dialogue, setting, and actions of characters</a:t>
            </a:r>
          </a:p>
          <a:p>
            <a:pPr marL="800100" lvl="1" indent="-342900">
              <a:spcBef>
                <a:spcPct val="20000"/>
              </a:spcBef>
              <a:spcAft>
                <a:spcPts val="1800"/>
              </a:spcAft>
              <a:buFont typeface="Arial" pitchFamily="34" charset="0"/>
              <a:buChar char="•"/>
            </a:pPr>
            <a:r>
              <a:rPr lang="en-US" sz="2400" dirty="0" smtClean="0">
                <a:latin typeface="Times New Roman" pitchFamily="18" charset="0"/>
                <a:cs typeface="Times New Roman" pitchFamily="18" charset="0"/>
              </a:rPr>
              <a:t>Promoting creative thinking in their small groups with repeated rehearsals and active participation</a:t>
            </a:r>
          </a:p>
          <a:p>
            <a:pPr marL="800100" lvl="1" indent="-342900">
              <a:spcBef>
                <a:spcPct val="20000"/>
              </a:spcBef>
              <a:spcAft>
                <a:spcPts val="1800"/>
              </a:spcAft>
              <a:buFont typeface="Arial" pitchFamily="34" charset="0"/>
              <a:buChar char="•"/>
            </a:pPr>
            <a:r>
              <a:rPr lang="en-US" sz="2400" dirty="0" smtClean="0">
                <a:latin typeface="Times New Roman" pitchFamily="18" charset="0"/>
                <a:cs typeface="Times New Roman" pitchFamily="18" charset="0"/>
              </a:rPr>
              <a:t>Elaborating on ideas by discussing in small groups </a:t>
            </a:r>
            <a:endParaRPr kumimoji="0" lang="en-US" sz="24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marL="685800" lvl="1" indent="-228600">
              <a:spcBef>
                <a:spcPct val="20000"/>
              </a:spcBef>
              <a:spcAft>
                <a:spcPts val="600"/>
              </a:spcAft>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Brain Target 6: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Evaluating Learning </a:t>
            </a:r>
            <a:endParaRPr lang="en-US" sz="3600" dirty="0"/>
          </a:p>
        </p:txBody>
      </p:sp>
      <p:cxnSp>
        <p:nvCxnSpPr>
          <p:cNvPr id="5" name="Straight Connector 4"/>
          <p:cNvCxnSpPr/>
          <p:nvPr/>
        </p:nvCxnSpPr>
        <p:spPr>
          <a:xfrm>
            <a:off x="228600" y="14478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4" name="Content Placeholder 3"/>
          <p:cNvSpPr txBox="1">
            <a:spLocks/>
          </p:cNvSpPr>
          <p:nvPr/>
        </p:nvSpPr>
        <p:spPr>
          <a:xfrm>
            <a:off x="228600" y="1600200"/>
            <a:ext cx="8610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Students</a:t>
            </a:r>
            <a:r>
              <a:rPr kumimoji="0" lang="en-US"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will be evaluated in the following ways:</a:t>
            </a:r>
          </a:p>
          <a:p>
            <a:pPr marL="685800" lvl="1" indent="-2286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On a daily basis while the teacher circulates to each group, but also specifically during the “Teacher check-in” on days 4-7.  The teacher will provide immediate feedback to each group’s skit, check for historical accuracy, and guide their learning experience in a positive direction during these check-in times.</a:t>
            </a:r>
          </a:p>
          <a:p>
            <a:pPr marL="685800" lvl="1" indent="-2286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By measuring student performance on homework assignments thoughtfully designed to encourage analysis and deeper understanding of concept material.</a:t>
            </a:r>
          </a:p>
          <a:p>
            <a:pPr marL="685800" lvl="1" indent="-2286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As a group based on the rubric distributed, discussed, and referred to throughout the unit.</a:t>
            </a:r>
          </a:p>
          <a:p>
            <a:pPr marL="685800" lvl="1" indent="-2286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As an individual through both written and oral self-reflection.  The written self-reflection will be submitted to the teacher and followed up by a conference with the teacher or teaching assistant.</a:t>
            </a:r>
          </a:p>
          <a:p>
            <a:pPr marL="685800" lvl="1" indent="-228600">
              <a:spcBef>
                <a:spcPct val="20000"/>
              </a:spcBef>
              <a:spcAft>
                <a:spcPts val="600"/>
              </a:spcAft>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References</a:t>
            </a:r>
            <a:endParaRPr lang="en-US" dirty="0"/>
          </a:p>
        </p:txBody>
      </p:sp>
      <p:sp>
        <p:nvSpPr>
          <p:cNvPr id="3" name="Content Placeholder 2"/>
          <p:cNvSpPr>
            <a:spLocks noGrp="1"/>
          </p:cNvSpPr>
          <p:nvPr>
            <p:ph idx="1"/>
          </p:nvPr>
        </p:nvSpPr>
        <p:spPr/>
        <p:txBody>
          <a:bodyPr>
            <a:normAutofit/>
          </a:bodyPr>
          <a:lstStyle/>
          <a:p>
            <a:pPr>
              <a:buNone/>
            </a:pPr>
            <a:r>
              <a:rPr lang="en-US" sz="1800" dirty="0" smtClean="0">
                <a:latin typeface="Times New Roman" pitchFamily="18" charset="0"/>
                <a:cs typeface="Times New Roman" pitchFamily="18" charset="0"/>
              </a:rPr>
              <a:t>Hardiman, Mariale M.  (2003).  </a:t>
            </a:r>
            <a:r>
              <a:rPr lang="en-US" sz="1800" i="1" dirty="0" smtClean="0">
                <a:latin typeface="Times New Roman" pitchFamily="18" charset="0"/>
                <a:cs typeface="Times New Roman" pitchFamily="18" charset="0"/>
              </a:rPr>
              <a:t>Connecting brain research with effective teaching</a:t>
            </a:r>
            <a:r>
              <a:rPr lang="en-US" sz="1800" dirty="0" smtClean="0">
                <a:latin typeface="Times New Roman" pitchFamily="18" charset="0"/>
                <a:cs typeface="Times New Roman" pitchFamily="18" charset="0"/>
              </a:rPr>
              <a:t>. Lanham, Maryland: Rowman &amp; Littlefield Publishers.</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Rinne, L., Gregory, E., Yarmolinksaya J., &amp; Hardiman M., (2011) Why arts integration improves long term retention of content.  </a:t>
            </a:r>
            <a:r>
              <a:rPr lang="en-US" sz="1800" i="1" dirty="0" smtClean="0">
                <a:latin typeface="Times New Roman" pitchFamily="18" charset="0"/>
                <a:cs typeface="Times New Roman" pitchFamily="18" charset="0"/>
              </a:rPr>
              <a:t>Mind, Brain and Education</a:t>
            </a:r>
            <a:r>
              <a:rPr lang="en-US" sz="1800" dirty="0" smtClean="0">
                <a:latin typeface="Times New Roman" pitchFamily="18" charset="0"/>
                <a:cs typeface="Times New Roman" pitchFamily="18" charset="0"/>
              </a:rPr>
              <a:t>, 5(2), 89-96</a:t>
            </a:r>
          </a:p>
        </p:txBody>
      </p:sp>
      <p:cxnSp>
        <p:nvCxnSpPr>
          <p:cNvPr id="4" name="Straight Connector 3"/>
          <p:cNvCxnSpPr/>
          <p:nvPr/>
        </p:nvCxnSpPr>
        <p:spPr>
          <a:xfrm>
            <a:off x="228600" y="1447800"/>
            <a:ext cx="8763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Picture References</a:t>
            </a:r>
            <a:endParaRPr lang="en-US" dirty="0"/>
          </a:p>
        </p:txBody>
      </p:sp>
      <p:cxnSp>
        <p:nvCxnSpPr>
          <p:cNvPr id="4" name="Straight Connector 3"/>
          <p:cNvCxnSpPr/>
          <p:nvPr/>
        </p:nvCxnSpPr>
        <p:spPr>
          <a:xfrm>
            <a:off x="228600" y="1447800"/>
            <a:ext cx="8763000" cy="0"/>
          </a:xfrm>
          <a:prstGeom prst="line">
            <a:avLst/>
          </a:prstGeom>
        </p:spPr>
        <p:style>
          <a:lnRef idx="2">
            <a:schemeClr val="dk1"/>
          </a:lnRef>
          <a:fillRef idx="0">
            <a:schemeClr val="dk1"/>
          </a:fillRef>
          <a:effectRef idx="1">
            <a:schemeClr val="dk1"/>
          </a:effectRef>
          <a:fontRef idx="minor">
            <a:schemeClr val="tx1"/>
          </a:fontRef>
        </p:style>
      </p:cxnSp>
      <p:pic>
        <p:nvPicPr>
          <p:cNvPr id="5" name="Content Placeholder 4" descr="green screen.jpg"/>
          <p:cNvPicPr>
            <a:picLocks noGrp="1" noChangeAspect="1"/>
          </p:cNvPicPr>
          <p:nvPr>
            <p:ph idx="1"/>
          </p:nvPr>
        </p:nvPicPr>
        <p:blipFill>
          <a:blip r:embed="rId3" cstate="print"/>
          <a:stretch>
            <a:fillRect/>
          </a:stretch>
        </p:blipFill>
        <p:spPr>
          <a:xfrm>
            <a:off x="6934200" y="2133600"/>
            <a:ext cx="1486829" cy="990600"/>
          </a:xfrm>
          <a:prstGeom prst="rect">
            <a:avLst/>
          </a:prstGeom>
          <a:ln>
            <a:noFill/>
          </a:ln>
          <a:effectLst>
            <a:outerShdw blurRad="292100" dist="139700" dir="2700000" algn="tl" rotWithShape="0">
              <a:srgbClr val="333333">
                <a:alpha val="65000"/>
              </a:srgbClr>
            </a:outerShdw>
          </a:effectLst>
        </p:spPr>
      </p:pic>
      <p:pic>
        <p:nvPicPr>
          <p:cNvPr id="6" name="Picture 2" descr="http://fc08.deviantart.net/fs27/i/2008/163/6/c/Old_Paper_by_TLMedia.jpg"/>
          <p:cNvPicPr>
            <a:picLocks noChangeAspect="1" noChangeArrowheads="1"/>
          </p:cNvPicPr>
          <p:nvPr/>
        </p:nvPicPr>
        <p:blipFill>
          <a:blip r:embed="rId4" cstate="print"/>
          <a:srcRect/>
          <a:stretch>
            <a:fillRect/>
          </a:stretch>
        </p:blipFill>
        <p:spPr bwMode="auto">
          <a:xfrm>
            <a:off x="3581400" y="2133600"/>
            <a:ext cx="1752600" cy="1062406"/>
          </a:xfrm>
          <a:prstGeom prst="rect">
            <a:avLst/>
          </a:prstGeom>
          <a:ln>
            <a:noFill/>
          </a:ln>
          <a:effectLst>
            <a:outerShdw blurRad="292100" dist="139700" dir="2700000" algn="tl" rotWithShape="0">
              <a:srgbClr val="333333">
                <a:alpha val="65000"/>
              </a:srgbClr>
            </a:outerShdw>
          </a:effectLst>
        </p:spPr>
      </p:pic>
      <p:pic>
        <p:nvPicPr>
          <p:cNvPr id="7" name="Picture 2" descr="http://upload.wikimedia.org/wikipedia/commons/thumb/7/7b/Sprit_of_'76.2.jpeg/300px-Sprit_of_'76.2.jpeg"/>
          <p:cNvPicPr>
            <a:picLocks noChangeAspect="1" noChangeArrowheads="1"/>
          </p:cNvPicPr>
          <p:nvPr/>
        </p:nvPicPr>
        <p:blipFill>
          <a:blip r:embed="rId5" cstate="print"/>
          <a:srcRect/>
          <a:stretch>
            <a:fillRect/>
          </a:stretch>
        </p:blipFill>
        <p:spPr bwMode="auto">
          <a:xfrm>
            <a:off x="609600" y="1981200"/>
            <a:ext cx="1676400" cy="2235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858000" y="3429000"/>
            <a:ext cx="17526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Via </a:t>
            </a:r>
            <a:r>
              <a:rPr lang="en-US" sz="1200" dirty="0" smtClean="0">
                <a:latin typeface="Times New Roman" pitchFamily="18" charset="0"/>
                <a:cs typeface="Times New Roman" pitchFamily="18" charset="0"/>
                <a:hlinkClick r:id="rId6"/>
              </a:rPr>
              <a:t>BRPVideo.com</a:t>
            </a:r>
            <a:endParaRPr lang="en-US" sz="1200" dirty="0">
              <a:latin typeface="Times New Roman" pitchFamily="18" charset="0"/>
              <a:cs typeface="Times New Roman" pitchFamily="18" charset="0"/>
            </a:endParaRPr>
          </a:p>
        </p:txBody>
      </p:sp>
      <p:sp>
        <p:nvSpPr>
          <p:cNvPr id="9" name="TextBox 8"/>
          <p:cNvSpPr txBox="1"/>
          <p:nvPr/>
        </p:nvSpPr>
        <p:spPr>
          <a:xfrm>
            <a:off x="3581400" y="3429000"/>
            <a:ext cx="17526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Via </a:t>
            </a:r>
            <a:r>
              <a:rPr lang="en-US" sz="1200" dirty="0" smtClean="0">
                <a:latin typeface="Times New Roman" pitchFamily="18" charset="0"/>
                <a:cs typeface="Times New Roman" pitchFamily="18" charset="0"/>
                <a:hlinkClick r:id="rId7"/>
              </a:rPr>
              <a:t>TLMedia.com</a:t>
            </a:r>
            <a:endParaRPr lang="en-US" sz="1200" dirty="0">
              <a:latin typeface="Times New Roman" pitchFamily="18" charset="0"/>
              <a:cs typeface="Times New Roman" pitchFamily="18" charset="0"/>
            </a:endParaRPr>
          </a:p>
        </p:txBody>
      </p:sp>
      <p:sp>
        <p:nvSpPr>
          <p:cNvPr id="10" name="TextBox 9"/>
          <p:cNvSpPr txBox="1"/>
          <p:nvPr/>
        </p:nvSpPr>
        <p:spPr>
          <a:xfrm>
            <a:off x="533400" y="4343400"/>
            <a:ext cx="1752600" cy="830997"/>
          </a:xfrm>
          <a:prstGeom prst="rect">
            <a:avLst/>
          </a:prstGeom>
          <a:noFill/>
        </p:spPr>
        <p:txBody>
          <a:bodyPr wrap="square" rtlCol="0">
            <a:spAutoFit/>
          </a:bodyPr>
          <a:lstStyle/>
          <a:p>
            <a:pPr algn="ctr"/>
            <a:r>
              <a:rPr lang="en-US" sz="1200" i="1" dirty="0" smtClean="0">
                <a:latin typeface="Times New Roman" pitchFamily="18" charset="0"/>
                <a:cs typeface="Times New Roman" pitchFamily="18" charset="0"/>
              </a:rPr>
              <a:t>The Spirit of ‘76 </a:t>
            </a:r>
            <a:r>
              <a:rPr lang="en-US" sz="1200" dirty="0" smtClean="0">
                <a:latin typeface="Times New Roman" pitchFamily="18" charset="0"/>
                <a:cs typeface="Times New Roman" pitchFamily="18" charset="0"/>
              </a:rPr>
              <a:t>by Archibald </a:t>
            </a:r>
            <a:r>
              <a:rPr lang="en-US" sz="1200" dirty="0" err="1" smtClean="0">
                <a:latin typeface="Times New Roman" pitchFamily="18" charset="0"/>
                <a:cs typeface="Times New Roman" pitchFamily="18" charset="0"/>
              </a:rPr>
              <a:t>MacNeal</a:t>
            </a:r>
            <a:r>
              <a:rPr lang="en-US" sz="1200" dirty="0" smtClean="0">
                <a:latin typeface="Times New Roman" pitchFamily="18" charset="0"/>
                <a:cs typeface="Times New Roman" pitchFamily="18" charset="0"/>
              </a:rPr>
              <a:t> Willard</a:t>
            </a:r>
          </a:p>
          <a:p>
            <a:pPr algn="ctr"/>
            <a:r>
              <a:rPr lang="en-US" sz="1200" dirty="0" smtClean="0">
                <a:latin typeface="Times New Roman" pitchFamily="18" charset="0"/>
                <a:cs typeface="Times New Roman" pitchFamily="18" charset="0"/>
                <a:hlinkClick r:id="rId8"/>
              </a:rPr>
              <a:t>Via Wikipedia</a:t>
            </a:r>
            <a:endParaRPr lang="en-US" sz="1200" dirty="0">
              <a:latin typeface="Times New Roman" pitchFamily="18" charset="0"/>
              <a:cs typeface="Times New Roman" pitchFamily="18" charset="0"/>
            </a:endParaRPr>
          </a:p>
        </p:txBody>
      </p:sp>
      <p:pic>
        <p:nvPicPr>
          <p:cNvPr id="11" name="Picture 1" descr="C:\Users\anna.carello\Desktop\DSC00717.JPG"/>
          <p:cNvPicPr>
            <a:picLocks noChangeAspect="1" noChangeArrowheads="1"/>
          </p:cNvPicPr>
          <p:nvPr/>
        </p:nvPicPr>
        <p:blipFill>
          <a:blip r:embed="rId9" cstate="print"/>
          <a:srcRect/>
          <a:stretch>
            <a:fillRect/>
          </a:stretch>
        </p:blipFill>
        <p:spPr bwMode="auto">
          <a:xfrm>
            <a:off x="6781800" y="4114800"/>
            <a:ext cx="2133600" cy="1600200"/>
          </a:xfrm>
          <a:prstGeom prst="rect">
            <a:avLst/>
          </a:prstGeom>
          <a:ln w="28575">
            <a:solidFill>
              <a:schemeClr val="tx1"/>
            </a:solidFill>
          </a:ln>
          <a:effectLst>
            <a:outerShdw blurRad="292100" dist="139700" dir="2700000" algn="tl" rotWithShape="0">
              <a:srgbClr val="333333">
                <a:alpha val="65000"/>
              </a:srgbClr>
            </a:outerShdw>
          </a:effectLst>
        </p:spPr>
      </p:pic>
      <p:pic>
        <p:nvPicPr>
          <p:cNvPr id="12" name="Picture 2" descr="C:\Users\anna.carello\Desktop\DSC00718.JPG"/>
          <p:cNvPicPr>
            <a:picLocks noChangeAspect="1" noChangeArrowheads="1"/>
          </p:cNvPicPr>
          <p:nvPr/>
        </p:nvPicPr>
        <p:blipFill>
          <a:blip r:embed="rId10" cstate="print"/>
          <a:srcRect/>
          <a:stretch>
            <a:fillRect/>
          </a:stretch>
        </p:blipFill>
        <p:spPr bwMode="auto">
          <a:xfrm>
            <a:off x="3505200" y="4114800"/>
            <a:ext cx="2108200" cy="1581150"/>
          </a:xfrm>
          <a:prstGeom prst="rect">
            <a:avLst/>
          </a:prstGeom>
          <a:ln w="28575">
            <a:solidFill>
              <a:schemeClr val="tx1"/>
            </a:solidFill>
          </a:ln>
          <a:effectLst>
            <a:outerShdw blurRad="292100" dist="139700" dir="2700000" algn="tl" rotWithShape="0">
              <a:srgbClr val="333333">
                <a:alpha val="65000"/>
              </a:srgbClr>
            </a:outerShdw>
          </a:effectLst>
        </p:spPr>
      </p:pic>
      <p:sp>
        <p:nvSpPr>
          <p:cNvPr id="13" name="TextBox 12"/>
          <p:cNvSpPr txBox="1"/>
          <p:nvPr/>
        </p:nvSpPr>
        <p:spPr>
          <a:xfrm>
            <a:off x="3505200" y="5943600"/>
            <a:ext cx="54102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hlinkClick r:id="rId11"/>
              </a:rPr>
              <a:t>Pine Crest School </a:t>
            </a:r>
            <a:r>
              <a:rPr lang="en-US" sz="1200" dirty="0" smtClean="0">
                <a:latin typeface="Times New Roman" pitchFamily="18" charset="0"/>
                <a:cs typeface="Times New Roman" pitchFamily="18" charset="0"/>
              </a:rPr>
              <a:t>Television Studio</a:t>
            </a:r>
          </a:p>
          <a:p>
            <a:pPr algn="ctr"/>
            <a:r>
              <a:rPr lang="en-US" sz="1200" dirty="0" smtClean="0">
                <a:latin typeface="Times New Roman" pitchFamily="18" charset="0"/>
                <a:cs typeface="Times New Roman" pitchFamily="18" charset="0"/>
              </a:rPr>
              <a:t>Pictures taken by Anna Carello</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Presentation Contents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b="0" u="sng" dirty="0" smtClean="0">
                <a:latin typeface="Times New Roman" pitchFamily="18" charset="0"/>
                <a:cs typeface="Times New Roman" pitchFamily="18" charset="0"/>
              </a:rPr>
              <a:t>Contents</a:t>
            </a:r>
            <a:r>
              <a:rPr lang="en-US" dirty="0" smtClean="0"/>
              <a:t>	</a:t>
            </a:r>
            <a:endParaRPr lang="en-US" dirty="0"/>
          </a:p>
        </p:txBody>
      </p:sp>
      <p:sp>
        <p:nvSpPr>
          <p:cNvPr id="3" name="Content Placeholder 2"/>
          <p:cNvSpPr>
            <a:spLocks noGrp="1"/>
          </p:cNvSpPr>
          <p:nvPr>
            <p:ph sz="half" idx="2"/>
          </p:nvPr>
        </p:nvSpPr>
        <p:spPr>
          <a:xfrm>
            <a:off x="457200" y="2174874"/>
            <a:ext cx="4040188" cy="4530726"/>
          </a:xfrm>
        </p:spPr>
        <p:txBody>
          <a:bodyPr>
            <a:normAutofit/>
          </a:bodyPr>
          <a:lstStyle/>
          <a:p>
            <a:pPr marL="514350" indent="-514350">
              <a:lnSpc>
                <a:spcPct val="110000"/>
              </a:lnSpc>
              <a:spcAft>
                <a:spcPts val="600"/>
              </a:spcAft>
              <a:buFont typeface="+mj-lt"/>
              <a:buAutoNum type="arabicPeriod"/>
            </a:pPr>
            <a:r>
              <a:rPr lang="en-US" sz="2000" dirty="0" smtClean="0">
                <a:latin typeface="Times New Roman" pitchFamily="18" charset="0"/>
                <a:cs typeface="Times New Roman" pitchFamily="18" charset="0"/>
              </a:rPr>
              <a:t>Statement of unit purpose and student learning objectives</a:t>
            </a:r>
          </a:p>
          <a:p>
            <a:pPr marL="514350" indent="-514350">
              <a:lnSpc>
                <a:spcPct val="110000"/>
              </a:lnSpc>
              <a:spcAft>
                <a:spcPts val="600"/>
              </a:spcAft>
              <a:buFont typeface="+mj-lt"/>
              <a:buAutoNum type="arabicPeriod"/>
            </a:pPr>
            <a:r>
              <a:rPr lang="en-US" sz="2000" dirty="0" smtClean="0">
                <a:latin typeface="Times New Roman" pitchFamily="18" charset="0"/>
                <a:cs typeface="Times New Roman" pitchFamily="18" charset="0"/>
              </a:rPr>
              <a:t>Unit overview and 10 day schedule</a:t>
            </a:r>
          </a:p>
          <a:p>
            <a:pPr marL="514350" indent="-514350">
              <a:lnSpc>
                <a:spcPct val="110000"/>
              </a:lnSpc>
              <a:spcAft>
                <a:spcPts val="600"/>
              </a:spcAft>
              <a:buFont typeface="+mj-lt"/>
              <a:buAutoNum type="arabicPeriod"/>
            </a:pPr>
            <a:r>
              <a:rPr lang="en-US" sz="2000" dirty="0" smtClean="0">
                <a:latin typeface="Times New Roman" pitchFamily="18" charset="0"/>
                <a:cs typeface="Times New Roman" pitchFamily="18" charset="0"/>
              </a:rPr>
              <a:t>Explanation of specific brain targeted teaching components and their influence on student learning throughout the unit</a:t>
            </a:r>
          </a:p>
          <a:p>
            <a:pPr marL="514350" indent="-514350">
              <a:lnSpc>
                <a:spcPct val="110000"/>
              </a:lnSpc>
              <a:spcAft>
                <a:spcPts val="600"/>
              </a:spcAft>
              <a:buFont typeface="+mj-lt"/>
              <a:buAutoNum type="arabicPeriod"/>
            </a:pPr>
            <a:r>
              <a:rPr lang="en-US" sz="2000" dirty="0" smtClean="0">
                <a:latin typeface="Times New Roman" pitchFamily="18" charset="0"/>
                <a:cs typeface="Times New Roman" pitchFamily="18" charset="0"/>
              </a:rPr>
              <a:t>References</a:t>
            </a:r>
          </a:p>
          <a:p>
            <a:endParaRPr lang="en-US" dirty="0"/>
          </a:p>
        </p:txBody>
      </p:sp>
      <p:sp>
        <p:nvSpPr>
          <p:cNvPr id="6" name="Text Placeholder 5"/>
          <p:cNvSpPr>
            <a:spLocks noGrp="1"/>
          </p:cNvSpPr>
          <p:nvPr>
            <p:ph type="body" sz="quarter" idx="3"/>
          </p:nvPr>
        </p:nvSpPr>
        <p:spPr>
          <a:xfrm>
            <a:off x="4800600" y="1524000"/>
            <a:ext cx="4041775" cy="639762"/>
          </a:xfrm>
        </p:spPr>
        <p:txBody>
          <a:bodyPr/>
          <a:lstStyle/>
          <a:p>
            <a:r>
              <a:rPr lang="en-US" b="0" u="sng" dirty="0" smtClean="0">
                <a:latin typeface="Times New Roman" pitchFamily="18" charset="0"/>
                <a:cs typeface="Times New Roman" pitchFamily="18" charset="0"/>
              </a:rPr>
              <a:t>Slide Number</a:t>
            </a:r>
            <a:endParaRPr lang="en-US" b="0" u="sng" dirty="0">
              <a:latin typeface="Times New Roman" pitchFamily="18" charset="0"/>
              <a:cs typeface="Times New Roman" pitchFamily="18" charset="0"/>
            </a:endParaRPr>
          </a:p>
        </p:txBody>
      </p:sp>
      <p:sp>
        <p:nvSpPr>
          <p:cNvPr id="7" name="Content Placeholder 6"/>
          <p:cNvSpPr>
            <a:spLocks noGrp="1"/>
          </p:cNvSpPr>
          <p:nvPr>
            <p:ph sz="quarter" idx="4"/>
          </p:nvPr>
        </p:nvSpPr>
        <p:spPr>
          <a:xfrm>
            <a:off x="4645025" y="2174875"/>
            <a:ext cx="2060575" cy="3951288"/>
          </a:xfrm>
        </p:spPr>
        <p:txBody>
          <a:bodyPr>
            <a:normAutofit/>
          </a:bodyPr>
          <a:lstStyle/>
          <a:p>
            <a:pPr algn="r">
              <a:spcAft>
                <a:spcPts val="600"/>
              </a:spcAft>
              <a:buNone/>
            </a:pPr>
            <a:r>
              <a:rPr lang="en-US" sz="2000" dirty="0" smtClean="0">
                <a:latin typeface="Times New Roman" pitchFamily="18" charset="0"/>
                <a:cs typeface="Times New Roman" pitchFamily="18" charset="0"/>
              </a:rPr>
              <a:t>3</a:t>
            </a:r>
          </a:p>
          <a:p>
            <a:pPr algn="r">
              <a:spcAft>
                <a:spcPts val="600"/>
              </a:spcAft>
              <a:buNone/>
            </a:pPr>
            <a:endParaRPr lang="en-US" sz="2000" dirty="0">
              <a:latin typeface="Times New Roman" pitchFamily="18" charset="0"/>
              <a:cs typeface="Times New Roman" pitchFamily="18" charset="0"/>
            </a:endParaRPr>
          </a:p>
          <a:p>
            <a:pPr algn="r">
              <a:spcAft>
                <a:spcPts val="600"/>
              </a:spcAft>
              <a:buNone/>
            </a:pPr>
            <a:r>
              <a:rPr lang="en-US" sz="2000" dirty="0" smtClean="0">
                <a:latin typeface="Times New Roman" pitchFamily="18" charset="0"/>
                <a:cs typeface="Times New Roman" pitchFamily="18" charset="0"/>
              </a:rPr>
              <a:t>4</a:t>
            </a:r>
          </a:p>
          <a:p>
            <a:pPr algn="r">
              <a:spcAft>
                <a:spcPts val="600"/>
              </a:spcAft>
              <a:buNone/>
            </a:pPr>
            <a:endParaRPr lang="en-US" sz="2000" dirty="0">
              <a:latin typeface="Times New Roman" pitchFamily="18" charset="0"/>
              <a:cs typeface="Times New Roman" pitchFamily="18" charset="0"/>
            </a:endParaRPr>
          </a:p>
          <a:p>
            <a:pPr algn="r">
              <a:spcAft>
                <a:spcPts val="600"/>
              </a:spcAft>
              <a:buNone/>
            </a:pPr>
            <a:r>
              <a:rPr lang="en-US" sz="2000" dirty="0" smtClean="0">
                <a:latin typeface="Times New Roman" pitchFamily="18" charset="0"/>
                <a:cs typeface="Times New Roman" pitchFamily="18" charset="0"/>
              </a:rPr>
              <a:t>5-11</a:t>
            </a:r>
          </a:p>
          <a:p>
            <a:pPr>
              <a:spcAft>
                <a:spcPts val="600"/>
              </a:spcAft>
            </a:pPr>
            <a:endParaRPr lang="en-US" sz="2000" dirty="0" smtClean="0">
              <a:latin typeface="Times New Roman" pitchFamily="18" charset="0"/>
              <a:cs typeface="Times New Roman" pitchFamily="18" charset="0"/>
            </a:endParaRPr>
          </a:p>
          <a:p>
            <a:pPr>
              <a:spcAft>
                <a:spcPts val="600"/>
              </a:spcAft>
            </a:pPr>
            <a:endParaRPr lang="en-US" sz="2000" dirty="0" smtClean="0">
              <a:latin typeface="Times New Roman" pitchFamily="18" charset="0"/>
              <a:cs typeface="Times New Roman" pitchFamily="18" charset="0"/>
            </a:endParaRPr>
          </a:p>
          <a:p>
            <a:pPr algn="r">
              <a:spcAft>
                <a:spcPts val="600"/>
              </a:spcAft>
              <a:buNone/>
            </a:pPr>
            <a:r>
              <a:rPr lang="en-US" sz="2000" dirty="0" smtClean="0">
                <a:latin typeface="Times New Roman" pitchFamily="18" charset="0"/>
                <a:cs typeface="Times New Roman" pitchFamily="18" charset="0"/>
              </a:rPr>
              <a:t>12-13</a:t>
            </a:r>
            <a:endParaRPr lang="en-US" sz="2000" dirty="0">
              <a:latin typeface="Times New Roman" pitchFamily="18" charset="0"/>
              <a:cs typeface="Times New Roman" pitchFamily="18" charset="0"/>
            </a:endParaRPr>
          </a:p>
        </p:txBody>
      </p:sp>
      <p:cxnSp>
        <p:nvCxnSpPr>
          <p:cNvPr id="4" name="Straight Connector 3"/>
          <p:cNvCxnSpPr/>
          <p:nvPr/>
        </p:nvCxnSpPr>
        <p:spPr>
          <a:xfrm>
            <a:off x="381000" y="1295400"/>
            <a:ext cx="8382000" cy="762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Purpose &amp; Learning Objectives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382000" cy="5257800"/>
          </a:xfrm>
        </p:spPr>
        <p:txBody>
          <a:bodyPr>
            <a:normAutofit fontScale="92500" lnSpcReduction="10000"/>
          </a:bodyPr>
          <a:lstStyle/>
          <a:p>
            <a:pPr>
              <a:buNone/>
            </a:pPr>
            <a:r>
              <a:rPr lang="en-US" sz="2400" u="sng" dirty="0" smtClean="0">
                <a:latin typeface="Times New Roman" pitchFamily="18" charset="0"/>
                <a:cs typeface="Times New Roman" pitchFamily="18" charset="0"/>
              </a:rPr>
              <a:t>Purpose:</a:t>
            </a:r>
          </a:p>
          <a:p>
            <a:pPr>
              <a:buNone/>
            </a:pPr>
            <a:r>
              <a:rPr lang="en-US" sz="2400" dirty="0" smtClean="0">
                <a:latin typeface="Times New Roman" pitchFamily="18" charset="0"/>
                <a:cs typeface="Times New Roman" pitchFamily="18" charset="0"/>
              </a:rPr>
              <a:t>To have students evaluate the events leading up to the American Revolution by writing skits and then performing them in front of the campus television studio’s green screen.  </a:t>
            </a:r>
          </a:p>
          <a:p>
            <a:pPr lvl="2"/>
            <a:r>
              <a:rPr lang="en-US" sz="1600" dirty="0" smtClean="0">
                <a:latin typeface="Times New Roman" pitchFamily="18" charset="0"/>
                <a:cs typeface="Times New Roman" pitchFamily="18" charset="0"/>
              </a:rPr>
              <a:t>This unit is based on the Brain Targeted Teaching Model (Hardiman, 2003) and integrates the arts by using enactment and repeated rehearsals to improve recall of material (Rinne et al, 2011).</a:t>
            </a:r>
          </a:p>
          <a:p>
            <a:pPr>
              <a:buNone/>
            </a:pPr>
            <a:endParaRPr lang="en-US" sz="2400" dirty="0" smtClean="0">
              <a:latin typeface="Times New Roman" pitchFamily="18" charset="0"/>
              <a:cs typeface="Times New Roman" pitchFamily="18" charset="0"/>
            </a:endParaRPr>
          </a:p>
          <a:p>
            <a:pPr>
              <a:buNone/>
            </a:pPr>
            <a:r>
              <a:rPr lang="en-US" sz="2400" u="sng" dirty="0" smtClean="0">
                <a:latin typeface="Times New Roman" pitchFamily="18" charset="0"/>
                <a:cs typeface="Times New Roman" pitchFamily="18" charset="0"/>
              </a:rPr>
              <a:t>By the end of this unit, students will be able to:</a:t>
            </a:r>
          </a:p>
          <a:p>
            <a:pPr marL="514350" indent="-514350">
              <a:buFont typeface="+mj-lt"/>
              <a:buAutoNum type="arabicPeriod"/>
            </a:pPr>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dentify the major causes and events leading to the American Revolution</a:t>
            </a:r>
          </a:p>
          <a:p>
            <a:pPr marL="514350" indent="-514350">
              <a:buFont typeface="+mj-lt"/>
              <a:buAutoNum type="arabicPeriod"/>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valuate the significance of each event and its effects</a:t>
            </a:r>
          </a:p>
          <a:p>
            <a:pPr marL="514350" indent="-514350">
              <a:buFont typeface="+mj-lt"/>
              <a:buAutoNum type="arabicPeriod"/>
            </a:pPr>
            <a:r>
              <a:rPr lang="en-US" sz="2400" dirty="0" smtClean="0">
                <a:latin typeface="Times New Roman" pitchFamily="18" charset="0"/>
                <a:cs typeface="Times New Roman" pitchFamily="18" charset="0"/>
              </a:rPr>
              <a:t>Understand the emotional climate in the colonies leading to the Revolution</a:t>
            </a:r>
          </a:p>
          <a:p>
            <a:pPr marL="514350" indent="-514350">
              <a:buFont typeface="+mj-lt"/>
              <a:buAutoNum type="arabicPeriod"/>
            </a:pPr>
            <a:r>
              <a:rPr lang="en-US" sz="2400" dirty="0" smtClean="0">
                <a:latin typeface="Times New Roman" pitchFamily="18" charset="0"/>
                <a:cs typeface="Times New Roman" pitchFamily="18" charset="0"/>
              </a:rPr>
              <a:t>Effectively and safely use the school’s television studio equipment and computer green screen technology</a:t>
            </a:r>
          </a:p>
        </p:txBody>
      </p:sp>
      <p:cxnSp>
        <p:nvCxnSpPr>
          <p:cNvPr id="8" name="Straight Connector 7"/>
          <p:cNvCxnSpPr/>
          <p:nvPr/>
        </p:nvCxnSpPr>
        <p:spPr>
          <a:xfrm>
            <a:off x="381000" y="1295400"/>
            <a:ext cx="8382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Unit Overview and Schedule</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295400"/>
          <a:ext cx="86868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28600" y="4038600"/>
          <a:ext cx="86868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Straight Connector 5"/>
          <p:cNvCxnSpPr/>
          <p:nvPr/>
        </p:nvCxnSpPr>
        <p:spPr>
          <a:xfrm>
            <a:off x="381000" y="1295400"/>
            <a:ext cx="8382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Brain Target 1: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Setting the Emotional Climate for Learning</a:t>
            </a:r>
            <a:endParaRPr lang="en-US" dirty="0">
              <a:latin typeface="Times New Roman" pitchFamily="18" charset="0"/>
              <a:cs typeface="Times New Roman" pitchFamily="18" charset="0"/>
            </a:endParaRPr>
          </a:p>
        </p:txBody>
      </p:sp>
      <p:cxnSp>
        <p:nvCxnSpPr>
          <p:cNvPr id="8" name="Straight Connector 7"/>
          <p:cNvCxnSpPr/>
          <p:nvPr/>
        </p:nvCxnSpPr>
        <p:spPr>
          <a:xfrm>
            <a:off x="381000" y="1524000"/>
            <a:ext cx="8382000" cy="0"/>
          </a:xfrm>
          <a:prstGeom prst="line">
            <a:avLst/>
          </a:prstGeom>
        </p:spPr>
        <p:style>
          <a:lnRef idx="2">
            <a:schemeClr val="dk1"/>
          </a:lnRef>
          <a:fillRef idx="0">
            <a:schemeClr val="dk1"/>
          </a:fillRef>
          <a:effectRef idx="1">
            <a:schemeClr val="dk1"/>
          </a:effectRef>
          <a:fontRef idx="minor">
            <a:schemeClr val="tx1"/>
          </a:fontRef>
        </p:style>
      </p:cxnSp>
      <p:sp>
        <p:nvSpPr>
          <p:cNvPr id="10" name="Content Placeholder 3"/>
          <p:cNvSpPr txBox="1">
            <a:spLocks/>
          </p:cNvSpPr>
          <p:nvPr/>
        </p:nvSpPr>
        <p:spPr>
          <a:xfrm>
            <a:off x="457200" y="1676400"/>
            <a:ext cx="8229600" cy="4953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Creating a positive emotional climate conducive to effective learning will be established 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257300" lvl="2" indent="-342900">
              <a:spcBef>
                <a:spcPct val="20000"/>
              </a:spcBef>
              <a:spcAft>
                <a:spcPts val="600"/>
              </a:spcAft>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Reviewing classroom values and expectations of behavior when in the television studio</a:t>
            </a:r>
          </a:p>
          <a:p>
            <a:pPr marL="1257300" lvl="2" indent="-342900">
              <a:spcBef>
                <a:spcPct val="20000"/>
              </a:spcBef>
              <a:spcAft>
                <a:spcPts val="600"/>
              </a:spcAft>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Sharing</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the</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schedule and project rubric with students early in the unit in order to establish an element of predictability (day 2)</a:t>
            </a:r>
          </a:p>
          <a:p>
            <a:pPr marL="1257300" lvl="2" indent="-342900">
              <a:spcBef>
                <a:spcPct val="20000"/>
              </a:spcBef>
              <a:spcAft>
                <a:spcPts val="600"/>
              </a:spcAft>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Allowing students to choose their skit groups</a:t>
            </a:r>
          </a:p>
          <a:p>
            <a:pPr marL="1257300" lvl="2" indent="-342900">
              <a:spcBef>
                <a:spcPct val="20000"/>
              </a:spcBef>
              <a:spcAft>
                <a:spcPts val="600"/>
              </a:spcAft>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Allowing groups to choose a cause/event leading to the Revolution to theatrically</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enact with costumes and props</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257300" lvl="2" indent="-342900">
              <a:spcBef>
                <a:spcPct val="20000"/>
              </a:spcBef>
              <a:spcAft>
                <a:spcPts val="600"/>
              </a:spcAft>
              <a:buFont typeface="Arial" pitchFamily="34" charset="0"/>
              <a:buChar char="•"/>
            </a:pPr>
            <a:r>
              <a:rPr lang="en-US" sz="2000" noProof="0" dirty="0" smtClean="0">
                <a:latin typeface="Times New Roman" pitchFamily="18" charset="0"/>
                <a:cs typeface="Times New Roman" pitchFamily="18" charset="0"/>
              </a:rPr>
              <a:t>Circulation of the teacher to each group during their brainstorming and rehearsal stages for facilitation, encouragement, and praise</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257300" lvl="2" indent="-3429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Planning a class celebration at the end of the unit when students will see the entire class’s computer enhanced skits</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latin typeface="Times New Roman" pitchFamily="18" charset="0"/>
                <a:cs typeface="Times New Roman" pitchFamily="18" charset="0"/>
              </a:rPr>
              <a:t>Brain Target 2: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Creating the Physical Learning Environment</a:t>
            </a:r>
            <a:endParaRPr lang="en-US" sz="4000" b="1" dirty="0"/>
          </a:p>
        </p:txBody>
      </p:sp>
      <p:cxnSp>
        <p:nvCxnSpPr>
          <p:cNvPr id="5" name="Straight Connector 4"/>
          <p:cNvCxnSpPr/>
          <p:nvPr/>
        </p:nvCxnSpPr>
        <p:spPr>
          <a:xfrm>
            <a:off x="381000" y="1447800"/>
            <a:ext cx="8382000" cy="0"/>
          </a:xfrm>
          <a:prstGeom prst="line">
            <a:avLst/>
          </a:prstGeom>
        </p:spPr>
        <p:style>
          <a:lnRef idx="2">
            <a:schemeClr val="dk1"/>
          </a:lnRef>
          <a:fillRef idx="0">
            <a:schemeClr val="dk1"/>
          </a:fillRef>
          <a:effectRef idx="1">
            <a:schemeClr val="dk1"/>
          </a:effectRef>
          <a:fontRef idx="minor">
            <a:schemeClr val="tx1"/>
          </a:fontRef>
        </p:style>
      </p:cxnSp>
      <p:sp>
        <p:nvSpPr>
          <p:cNvPr id="6" name="Content Placeholder 3"/>
          <p:cNvSpPr>
            <a:spLocks noGrp="1"/>
          </p:cNvSpPr>
          <p:nvPr>
            <p:ph idx="1"/>
          </p:nvPr>
        </p:nvSpPr>
        <p:spPr>
          <a:xfrm>
            <a:off x="228600" y="1600200"/>
            <a:ext cx="5257800" cy="5257800"/>
          </a:xfrm>
        </p:spPr>
        <p:txBody>
          <a:bodyPr>
            <a:normAutofit fontScale="70000" lnSpcReduction="20000"/>
          </a:bodyPr>
          <a:lstStyle/>
          <a:p>
            <a:pPr>
              <a:buNone/>
            </a:pPr>
            <a:r>
              <a:rPr lang="en-US" sz="2900" b="1" dirty="0" smtClean="0">
                <a:latin typeface="Times New Roman" pitchFamily="18" charset="0"/>
                <a:cs typeface="Times New Roman" pitchFamily="18" charset="0"/>
              </a:rPr>
              <a:t>The physical learning environment during this unit will be enhanced by:</a:t>
            </a:r>
          </a:p>
          <a:p>
            <a:pPr marL="605790" lvl="1">
              <a:spcAft>
                <a:spcPts val="600"/>
              </a:spcAft>
              <a:buFont typeface="Arial" pitchFamily="34" charset="0"/>
              <a:buChar char="•"/>
            </a:pPr>
            <a:r>
              <a:rPr lang="en-US" dirty="0" smtClean="0">
                <a:latin typeface="Times New Roman" pitchFamily="18" charset="0"/>
                <a:cs typeface="Times New Roman" pitchFamily="18" charset="0"/>
              </a:rPr>
              <a:t>Student created bulletin boards around the classroom </a:t>
            </a:r>
          </a:p>
          <a:p>
            <a:pPr marL="605790" lvl="1">
              <a:spcAft>
                <a:spcPts val="600"/>
              </a:spcAft>
              <a:buFont typeface="Arial" pitchFamily="34" charset="0"/>
              <a:buChar char="•"/>
            </a:pPr>
            <a:r>
              <a:rPr lang="en-US" dirty="0" smtClean="0">
                <a:latin typeface="Times New Roman" pitchFamily="18" charset="0"/>
                <a:cs typeface="Times New Roman" pitchFamily="18" charset="0"/>
              </a:rPr>
              <a:t>Playing of Revolution era background music as students rehearse their skits (e.g. “Yankee Doodle”)</a:t>
            </a:r>
          </a:p>
          <a:p>
            <a:pPr marL="605790" lvl="1">
              <a:spcAft>
                <a:spcPts val="600"/>
              </a:spcAft>
              <a:buFont typeface="Arial" pitchFamily="34" charset="0"/>
              <a:buChar char="•"/>
            </a:pPr>
            <a:r>
              <a:rPr lang="en-US" dirty="0" smtClean="0">
                <a:latin typeface="Times New Roman" pitchFamily="18" charset="0"/>
                <a:cs typeface="Times New Roman" pitchFamily="18" charset="0"/>
              </a:rPr>
              <a:t>Moving classroom furniture around to accommodate rehearsal space</a:t>
            </a:r>
          </a:p>
          <a:p>
            <a:pPr marL="605790" lvl="1">
              <a:spcAft>
                <a:spcPts val="600"/>
              </a:spcAft>
              <a:buFont typeface="Arial" pitchFamily="34" charset="0"/>
              <a:buChar char="•"/>
            </a:pPr>
            <a:r>
              <a:rPr lang="en-US" dirty="0" smtClean="0">
                <a:latin typeface="Times New Roman" pitchFamily="18" charset="0"/>
                <a:cs typeface="Times New Roman" pitchFamily="18" charset="0"/>
              </a:rPr>
              <a:t>Clearly displaying the project rubric and schedule so that all students may reference it during their rehearsal time</a:t>
            </a:r>
          </a:p>
          <a:p>
            <a:pPr marL="605790" lvl="1">
              <a:spcAft>
                <a:spcPts val="600"/>
              </a:spcAft>
              <a:buFont typeface="Arial" pitchFamily="34" charset="0"/>
              <a:buChar char="•"/>
            </a:pPr>
            <a:r>
              <a:rPr lang="en-US" dirty="0" smtClean="0">
                <a:latin typeface="Times New Roman" pitchFamily="18" charset="0"/>
                <a:cs typeface="Times New Roman" pitchFamily="18" charset="0"/>
              </a:rPr>
              <a:t>Maintaining traditional classroom rituals and behavioral expectations</a:t>
            </a:r>
          </a:p>
          <a:p>
            <a:pPr marL="605790" lvl="1">
              <a:spcAft>
                <a:spcPts val="600"/>
              </a:spcAft>
              <a:buFont typeface="Arial" pitchFamily="34" charset="0"/>
              <a:buChar char="•"/>
            </a:pPr>
            <a:r>
              <a:rPr lang="en-US" dirty="0" smtClean="0">
                <a:latin typeface="Times New Roman" pitchFamily="18" charset="0"/>
                <a:cs typeface="Times New Roman" pitchFamily="18" charset="0"/>
              </a:rPr>
              <a:t>Using  the school’s television studio equipped with green screen technology to incorporate novelty and inspire creativity</a:t>
            </a:r>
          </a:p>
        </p:txBody>
      </p:sp>
      <p:pic>
        <p:nvPicPr>
          <p:cNvPr id="7169" name="Picture 1" descr="C:\Users\anna.carello\Desktop\DSC00717.JPG"/>
          <p:cNvPicPr>
            <a:picLocks noChangeAspect="1" noChangeArrowheads="1"/>
          </p:cNvPicPr>
          <p:nvPr/>
        </p:nvPicPr>
        <p:blipFill>
          <a:blip r:embed="rId3" cstate="print"/>
          <a:srcRect/>
          <a:stretch>
            <a:fillRect/>
          </a:stretch>
        </p:blipFill>
        <p:spPr bwMode="auto">
          <a:xfrm>
            <a:off x="5715000" y="4191000"/>
            <a:ext cx="3149600" cy="2362200"/>
          </a:xfrm>
          <a:prstGeom prst="rect">
            <a:avLst/>
          </a:prstGeom>
          <a:ln w="28575">
            <a:solidFill>
              <a:schemeClr val="tx1"/>
            </a:solidFill>
          </a:ln>
          <a:effectLst>
            <a:outerShdw blurRad="292100" dist="139700" dir="2700000" algn="tl" rotWithShape="0">
              <a:srgbClr val="333333">
                <a:alpha val="65000"/>
              </a:srgbClr>
            </a:outerShdw>
          </a:effectLst>
        </p:spPr>
      </p:pic>
      <p:pic>
        <p:nvPicPr>
          <p:cNvPr id="7170" name="Picture 2" descr="C:\Users\anna.carello\Desktop\DSC00718.JPG"/>
          <p:cNvPicPr>
            <a:picLocks noChangeAspect="1" noChangeArrowheads="1"/>
          </p:cNvPicPr>
          <p:nvPr/>
        </p:nvPicPr>
        <p:blipFill>
          <a:blip r:embed="rId4" cstate="print"/>
          <a:srcRect/>
          <a:stretch>
            <a:fillRect/>
          </a:stretch>
        </p:blipFill>
        <p:spPr bwMode="auto">
          <a:xfrm>
            <a:off x="5715000" y="1600200"/>
            <a:ext cx="3124200" cy="2343150"/>
          </a:xfrm>
          <a:prstGeom prst="rect">
            <a:avLst/>
          </a:prstGeom>
          <a:ln w="285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Brain Target 3: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Designing the Learning Experience</a:t>
            </a:r>
            <a:endParaRPr lang="en-US" dirty="0"/>
          </a:p>
        </p:txBody>
      </p:sp>
      <p:graphicFrame>
        <p:nvGraphicFramePr>
          <p:cNvPr id="5" name="Content Placeholder 4"/>
          <p:cNvGraphicFramePr>
            <a:graphicFrameLocks noGrp="1"/>
          </p:cNvGraphicFramePr>
          <p:nvPr>
            <p:ph idx="1"/>
          </p:nvPr>
        </p:nvGraphicFramePr>
        <p:xfrm>
          <a:off x="457200" y="4922837"/>
          <a:ext cx="8229600" cy="193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381000" y="1600200"/>
            <a:ext cx="8382000" cy="0"/>
          </a:xfrm>
          <a:prstGeom prst="line">
            <a:avLst/>
          </a:prstGeom>
        </p:spPr>
        <p:style>
          <a:lnRef idx="2">
            <a:schemeClr val="dk1"/>
          </a:lnRef>
          <a:fillRef idx="0">
            <a:schemeClr val="dk1"/>
          </a:fillRef>
          <a:effectRef idx="1">
            <a:schemeClr val="dk1"/>
          </a:effectRef>
          <a:fontRef idx="minor">
            <a:schemeClr val="tx1"/>
          </a:fontRef>
        </p:style>
      </p:cxnSp>
      <p:sp>
        <p:nvSpPr>
          <p:cNvPr id="7" name="Content Placeholder 3"/>
          <p:cNvSpPr txBox="1">
            <a:spLocks/>
          </p:cNvSpPr>
          <p:nvPr/>
        </p:nvSpPr>
        <p:spPr>
          <a:xfrm>
            <a:off x="457200" y="1676400"/>
            <a:ext cx="8229600" cy="3581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students’ learning experience</a:t>
            </a:r>
            <a:r>
              <a:rPr kumimoji="0" lang="en-US"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will be guided by</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1143000" marR="0" lvl="2" indent="-2286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teacher referencing</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the schoo</a:t>
            </a:r>
            <a:r>
              <a:rPr lang="en-US" sz="2000" noProof="0" dirty="0" smtClean="0">
                <a:latin typeface="Times New Roman" pitchFamily="18" charset="0"/>
                <a:cs typeface="Times New Roman" pitchFamily="18" charset="0"/>
              </a:rPr>
              <a:t>l’s social studies curriculum standards before and during the unit</a:t>
            </a:r>
          </a:p>
          <a:p>
            <a:pPr marL="1143000" marR="0" lvl="2" indent="-2286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2000" noProof="0" dirty="0" smtClean="0">
                <a:latin typeface="Times New Roman" pitchFamily="18" charset="0"/>
                <a:cs typeface="Times New Roman" pitchFamily="18" charset="0"/>
              </a:rPr>
              <a:t>A clear explanation of the learning goals of the unit during Day 1 discussion</a:t>
            </a:r>
          </a:p>
          <a:p>
            <a:pPr marL="1143000" marR="0" lvl="2" indent="-2286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2000" noProof="0" dirty="0" smtClean="0">
                <a:latin typeface="Times New Roman" pitchFamily="18" charset="0"/>
                <a:cs typeface="Times New Roman" pitchFamily="18" charset="0"/>
              </a:rPr>
              <a:t>Utilization of concept maps during whole group and small group work on each cause/event of the Revolution</a:t>
            </a:r>
          </a:p>
          <a:p>
            <a:pPr marL="1143000" marR="0" lvl="2" indent="-2286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2000" dirty="0" smtClean="0">
                <a:latin typeface="Times New Roman" pitchFamily="18" charset="0"/>
                <a:cs typeface="Times New Roman" pitchFamily="18" charset="0"/>
              </a:rPr>
              <a:t>Beginning days 4-8 with a “mini-lesson” on each cause/event to review significance (this “mini-lesson” time can also incorporate a word-study supporting balanced literacy model of the school)</a:t>
            </a:r>
            <a:endParaRPr lang="en-US" sz="2000" noProof="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Brain Target 4: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Teaching for Declarative and Procedural Knowledge</a:t>
            </a:r>
            <a:endParaRPr lang="en-US" sz="3600" dirty="0"/>
          </a:p>
        </p:txBody>
      </p:sp>
      <p:cxnSp>
        <p:nvCxnSpPr>
          <p:cNvPr id="5" name="Straight Connector 4"/>
          <p:cNvCxnSpPr/>
          <p:nvPr/>
        </p:nvCxnSpPr>
        <p:spPr>
          <a:xfrm>
            <a:off x="381000" y="1447800"/>
            <a:ext cx="8382000" cy="0"/>
          </a:xfrm>
          <a:prstGeom prst="line">
            <a:avLst/>
          </a:prstGeom>
        </p:spPr>
        <p:style>
          <a:lnRef idx="2">
            <a:schemeClr val="dk1"/>
          </a:lnRef>
          <a:fillRef idx="0">
            <a:schemeClr val="dk1"/>
          </a:fillRef>
          <a:effectRef idx="1">
            <a:schemeClr val="dk1"/>
          </a:effectRef>
          <a:fontRef idx="minor">
            <a:schemeClr val="tx1"/>
          </a:fontRef>
        </p:style>
      </p:cxnSp>
      <p:sp>
        <p:nvSpPr>
          <p:cNvPr id="6" name="Content Placeholder 3"/>
          <p:cNvSpPr txBox="1">
            <a:spLocks/>
          </p:cNvSpPr>
          <p:nvPr/>
        </p:nvSpPr>
        <p:spPr>
          <a:xfrm>
            <a:off x="228600" y="1600200"/>
            <a:ext cx="8610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Students</a:t>
            </a:r>
            <a:r>
              <a:rPr kumimoji="0" lang="en-US"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should master the following objectives:</a:t>
            </a:r>
          </a:p>
          <a:p>
            <a:pPr marL="685800" lvl="1" indent="-228600">
              <a:spcBef>
                <a:spcPct val="20000"/>
              </a:spcBef>
              <a:spcAft>
                <a:spcPts val="600"/>
              </a:spcAft>
              <a:buFont typeface="Arial" pitchFamily="34" charset="0"/>
              <a:buChar char="•"/>
            </a:pPr>
            <a:r>
              <a:rPr kumimoji="0" lang="en-US" sz="2000" b="0"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Objective 1:</a:t>
            </a:r>
            <a:r>
              <a:rPr kumimoji="0" lang="en-US" sz="20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000" dirty="0" smtClean="0">
                <a:latin typeface="Times New Roman" pitchFamily="18" charset="0"/>
                <a:cs typeface="Times New Roman" pitchFamily="18" charset="0"/>
              </a:rPr>
              <a:t>Identify the major causes and events leading to the American Revolution</a:t>
            </a:r>
          </a:p>
          <a:p>
            <a:pPr marL="1143000" lvl="2" indent="-228600">
              <a:spcBef>
                <a:spcPct val="20000"/>
              </a:spcBef>
              <a:spcAft>
                <a:spcPts val="600"/>
              </a:spcAft>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Activities:</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Students will create and discuss concept maps for each event first in small groups and then as a whole class.  Students will also have a choice in what cause or event they woul</a:t>
            </a:r>
            <a:r>
              <a:rPr lang="en-US" sz="2000" dirty="0" smtClean="0">
                <a:latin typeface="Times New Roman" pitchFamily="18" charset="0"/>
                <a:cs typeface="Times New Roman" pitchFamily="18" charset="0"/>
              </a:rPr>
              <a:t>d like to </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enact in a creative skit.</a:t>
            </a:r>
          </a:p>
          <a:p>
            <a:pPr marL="1143000" lvl="2" indent="-228600">
              <a:spcBef>
                <a:spcPct val="20000"/>
              </a:spcBef>
              <a:spcAft>
                <a:spcPts val="600"/>
              </a:spcAft>
            </a:pPr>
            <a:endPar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marL="685800" lvl="1" indent="-228600">
              <a:spcBef>
                <a:spcPct val="20000"/>
              </a:spcBef>
              <a:spcAft>
                <a:spcPts val="600"/>
              </a:spcAft>
              <a:buFont typeface="Arial" pitchFamily="34" charset="0"/>
              <a:buChar char="•"/>
            </a:pPr>
            <a:r>
              <a:rPr lang="en-US" sz="2000" u="sng" dirty="0" smtClean="0">
                <a:latin typeface="Times New Roman" pitchFamily="18" charset="0"/>
                <a:cs typeface="Times New Roman" pitchFamily="18" charset="0"/>
              </a:rPr>
              <a:t>Objective 2:</a:t>
            </a:r>
            <a:r>
              <a:rPr lang="en-US" sz="2000" dirty="0" smtClean="0">
                <a:latin typeface="Times New Roman" pitchFamily="18" charset="0"/>
                <a:cs typeface="Times New Roman" pitchFamily="18" charset="0"/>
              </a:rPr>
              <a:t>  Evaluate the significance of each event and its effects</a:t>
            </a:r>
          </a:p>
          <a:p>
            <a:pPr marL="1143000" lvl="2" indent="-228600">
              <a:spcBef>
                <a:spcPct val="20000"/>
              </a:spcBef>
              <a:spcAft>
                <a:spcPts val="600"/>
              </a:spcAft>
              <a:buFont typeface="Arial" pitchFamily="34" charset="0"/>
              <a:buChar char="•"/>
            </a:pPr>
            <a:r>
              <a:rPr lang="en-US" sz="2000" dirty="0" smtClean="0">
                <a:latin typeface="Times New Roman" pitchFamily="18" charset="0"/>
                <a:cs typeface="Times New Roman" pitchFamily="18" charset="0"/>
              </a:rPr>
              <a:t>Activities: Students will consolidate their thinking of each event from the “Big Picture” during each 10 minute “mini-lesson” on days 4-8.  Students will also participate in classroom discussion on current events with the same theme in order to create an emotional connection to the content.</a:t>
            </a:r>
          </a:p>
          <a:p>
            <a:pPr marL="685800" lvl="1" indent="-228600">
              <a:spcBef>
                <a:spcPct val="20000"/>
              </a:spcBef>
              <a:spcAft>
                <a:spcPts val="600"/>
              </a:spcAft>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685800" lvl="1" indent="-228600">
              <a:spcAft>
                <a:spcPts val="600"/>
              </a:spcAft>
              <a:buFont typeface="Arial" pitchFamily="34" charset="0"/>
              <a:buChar char="•"/>
            </a:pPr>
            <a:r>
              <a:rPr lang="en-US" sz="2000" u="sng" dirty="0">
                <a:latin typeface="Times New Roman" pitchFamily="18" charset="0"/>
                <a:cs typeface="Times New Roman" pitchFamily="18" charset="0"/>
              </a:rPr>
              <a:t>Objective 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Understand the emotional climate in the colonies leading to the Revolution</a:t>
            </a:r>
          </a:p>
          <a:p>
            <a:pPr lvl="2">
              <a:spcAft>
                <a:spcPts val="600"/>
              </a:spcAft>
            </a:pPr>
            <a:r>
              <a:rPr lang="en-US" sz="2000" dirty="0" smtClean="0">
                <a:latin typeface="Times New Roman" pitchFamily="18" charset="0"/>
                <a:cs typeface="Times New Roman" pitchFamily="18" charset="0"/>
              </a:rPr>
              <a:t>Activities: Students will write a script that demonstrates their understanding of the mood of the event based on dialogue and character actions.  Teacher will also integrate music from the era while students are rehearsing skits to help stimulate emotional arousal or encourage an emotional connection to the time period.</a:t>
            </a:r>
          </a:p>
          <a:p>
            <a:pPr lvl="2">
              <a:spcAft>
                <a:spcPts val="600"/>
              </a:spcAft>
              <a:buNone/>
            </a:pPr>
            <a:endParaRPr lang="en-US" sz="2000" dirty="0" smtClean="0">
              <a:latin typeface="Times New Roman" pitchFamily="18" charset="0"/>
              <a:cs typeface="Times New Roman" pitchFamily="18" charset="0"/>
            </a:endParaRPr>
          </a:p>
          <a:p>
            <a:pPr marL="685800" lvl="1" indent="-228600">
              <a:spcAft>
                <a:spcPts val="600"/>
              </a:spcAft>
              <a:buFont typeface="Arial" pitchFamily="34" charset="0"/>
              <a:buChar char="•"/>
            </a:pPr>
            <a:r>
              <a:rPr lang="en-US" sz="2000" u="sng" dirty="0" smtClean="0">
                <a:latin typeface="Times New Roman" pitchFamily="18" charset="0"/>
                <a:cs typeface="Times New Roman" pitchFamily="18" charset="0"/>
              </a:rPr>
              <a:t>Objective 4:</a:t>
            </a:r>
            <a:r>
              <a:rPr lang="en-US" sz="2000" dirty="0" smtClean="0">
                <a:latin typeface="Times New Roman" pitchFamily="18" charset="0"/>
                <a:cs typeface="Times New Roman" pitchFamily="18" charset="0"/>
              </a:rPr>
              <a:t>  Effectively and safely use the school’s television studio equipment and computer green screen technology</a:t>
            </a:r>
          </a:p>
          <a:p>
            <a:pPr lvl="2">
              <a:spcAft>
                <a:spcPts val="600"/>
              </a:spcAft>
            </a:pPr>
            <a:r>
              <a:rPr lang="en-US" sz="2000" dirty="0" smtClean="0">
                <a:latin typeface="Times New Roman" pitchFamily="18" charset="0"/>
                <a:cs typeface="Times New Roman" pitchFamily="18" charset="0"/>
              </a:rPr>
              <a:t>Activities: Students will tour the television studio before rehearsals begin, review safety protocols, as well as maintain classroom rituals and behavior in the new space.</a:t>
            </a:r>
          </a:p>
          <a:p>
            <a:pPr>
              <a:buNone/>
            </a:pPr>
            <a:endParaRPr lang="en-US" dirty="0"/>
          </a:p>
        </p:txBody>
      </p:sp>
      <p:sp>
        <p:nvSpPr>
          <p:cNvPr id="4" name="Title 1"/>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Brain Target 4 (cont’d):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Teaching for Declarative and Procedural Knowledge</a:t>
            </a:r>
            <a:endParaRPr lang="en-US" sz="3600" dirty="0"/>
          </a:p>
        </p:txBody>
      </p:sp>
      <p:cxnSp>
        <p:nvCxnSpPr>
          <p:cNvPr id="5" name="Straight Connector 4"/>
          <p:cNvCxnSpPr/>
          <p:nvPr/>
        </p:nvCxnSpPr>
        <p:spPr>
          <a:xfrm>
            <a:off x="381000" y="1447800"/>
            <a:ext cx="8382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1314</Words>
  <Application>Microsoft Office PowerPoint</Application>
  <PresentationFormat>On-screen Show (4:3)</PresentationFormat>
  <Paragraphs>134</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Revolution!</vt:lpstr>
      <vt:lpstr>Presentation Contents</vt:lpstr>
      <vt:lpstr>Purpose &amp; Learning Objectives</vt:lpstr>
      <vt:lpstr>Unit Overview and Schedule</vt:lpstr>
      <vt:lpstr>Brain Target 1:  Setting the Emotional Climate for Learning</vt:lpstr>
      <vt:lpstr>Brain Target 2:  Creating the Physical Learning Environment</vt:lpstr>
      <vt:lpstr>Brain Target 3:  Designing the Learning Experience</vt:lpstr>
      <vt:lpstr>Brain Target 4:  Teaching for Declarative and Procedural Knowledge</vt:lpstr>
      <vt:lpstr>Brain Target 4 (cont’d):   Teaching for Declarative and Procedural Knowledge</vt:lpstr>
      <vt:lpstr>Brain Target 5:  Teaching for Extension and Application of Knowledge</vt:lpstr>
      <vt:lpstr>Brain Target 6:  Evaluating Learning </vt:lpstr>
      <vt:lpstr>References</vt:lpstr>
      <vt:lpstr>Picture References</vt:lpstr>
    </vt:vector>
  </TitlesOfParts>
  <Company>Pine Crest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mhardim1</cp:lastModifiedBy>
  <cp:revision>42</cp:revision>
  <dcterms:created xsi:type="dcterms:W3CDTF">2012-04-01T11:59:50Z</dcterms:created>
  <dcterms:modified xsi:type="dcterms:W3CDTF">2012-04-05T18:55:28Z</dcterms:modified>
</cp:coreProperties>
</file>